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5"/>
  </p:notesMasterIdLst>
  <p:sldIdLst>
    <p:sldId id="2767" r:id="rId5"/>
    <p:sldId id="257" r:id="rId6"/>
    <p:sldId id="258" r:id="rId7"/>
    <p:sldId id="259" r:id="rId8"/>
    <p:sldId id="2768" r:id="rId9"/>
    <p:sldId id="2774" r:id="rId10"/>
    <p:sldId id="264" r:id="rId11"/>
    <p:sldId id="260" r:id="rId12"/>
    <p:sldId id="2772" r:id="rId13"/>
    <p:sldId id="2776" r:id="rId14"/>
    <p:sldId id="2777" r:id="rId15"/>
    <p:sldId id="263" r:id="rId16"/>
    <p:sldId id="268" r:id="rId17"/>
    <p:sldId id="270" r:id="rId18"/>
    <p:sldId id="265" r:id="rId19"/>
    <p:sldId id="2778" r:id="rId20"/>
    <p:sldId id="266" r:id="rId21"/>
    <p:sldId id="261" r:id="rId22"/>
    <p:sldId id="2773" r:id="rId23"/>
    <p:sldId id="267" r:id="rId24"/>
  </p:sldIdLst>
  <p:sldSz cx="12192000" cy="6858000"/>
  <p:notesSz cx="6884988"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A83CAD-5916-4251-B29B-6861D9623E50}" v="6" dt="2026-04-07T22:17:08.0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24"/>
    <p:restoredTop sz="80869" autoAdjust="0"/>
  </p:normalViewPr>
  <p:slideViewPr>
    <p:cSldViewPr snapToGrid="0">
      <p:cViewPr>
        <p:scale>
          <a:sx n="65" d="100"/>
          <a:sy n="65" d="100"/>
        </p:scale>
        <p:origin x="860"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rma Nieuwschepen" userId="20dc6c882c2883fc" providerId="LiveId" clId="{1D9F1629-09B2-4CCE-A2F0-0491975EDC6B}"/>
    <pc:docChg chg="custSel modSld">
      <pc:chgData name="Herma Nieuwschepen" userId="20dc6c882c2883fc" providerId="LiveId" clId="{1D9F1629-09B2-4CCE-A2F0-0491975EDC6B}" dt="2026-04-07T22:17:08.074" v="81"/>
      <pc:docMkLst>
        <pc:docMk/>
      </pc:docMkLst>
      <pc:sldChg chg="modAnim">
        <pc:chgData name="Herma Nieuwschepen" userId="20dc6c882c2883fc" providerId="LiveId" clId="{1D9F1629-09B2-4CCE-A2F0-0491975EDC6B}" dt="2026-04-07T22:17:08.074" v="81"/>
        <pc:sldMkLst>
          <pc:docMk/>
          <pc:sldMk cId="3313450045" sldId="258"/>
        </pc:sldMkLst>
      </pc:sldChg>
      <pc:sldChg chg="modSp mod">
        <pc:chgData name="Herma Nieuwschepen" userId="20dc6c882c2883fc" providerId="LiveId" clId="{1D9F1629-09B2-4CCE-A2F0-0491975EDC6B}" dt="2026-04-07T22:12:53.057" v="48" actId="20577"/>
        <pc:sldMkLst>
          <pc:docMk/>
          <pc:sldMk cId="1066024659" sldId="2776"/>
        </pc:sldMkLst>
        <pc:spChg chg="mod">
          <ac:chgData name="Herma Nieuwschepen" userId="20dc6c882c2883fc" providerId="LiveId" clId="{1D9F1629-09B2-4CCE-A2F0-0491975EDC6B}" dt="2026-04-07T22:12:53.057" v="48" actId="20577"/>
          <ac:spMkLst>
            <pc:docMk/>
            <pc:sldMk cId="1066024659" sldId="2776"/>
            <ac:spMk id="5" creationId="{61C6E84C-184C-078E-C6B6-254810984C45}"/>
          </ac:spMkLst>
        </pc:spChg>
      </pc:sldChg>
      <pc:sldChg chg="modSp mod">
        <pc:chgData name="Herma Nieuwschepen" userId="20dc6c882c2883fc" providerId="LiveId" clId="{1D9F1629-09B2-4CCE-A2F0-0491975EDC6B}" dt="2026-04-07T22:13:31.612" v="75" actId="20577"/>
        <pc:sldMkLst>
          <pc:docMk/>
          <pc:sldMk cId="796620167" sldId="2777"/>
        </pc:sldMkLst>
        <pc:spChg chg="mod">
          <ac:chgData name="Herma Nieuwschepen" userId="20dc6c882c2883fc" providerId="LiveId" clId="{1D9F1629-09B2-4CCE-A2F0-0491975EDC6B}" dt="2026-04-07T22:13:31.612" v="75" actId="20577"/>
          <ac:spMkLst>
            <pc:docMk/>
            <pc:sldMk cId="796620167" sldId="2777"/>
            <ac:spMk id="5" creationId="{7E65FF31-8A29-936F-6B89-FA7A584A0566}"/>
          </ac:spMkLst>
        </pc:spChg>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jpg"/></Relationships>
</file>

<file path=ppt/diagrams/_rels/drawing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34E7E9-FFBE-48D1-8175-E99AE567A6C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nl-NL"/>
        </a:p>
      </dgm:t>
    </dgm:pt>
    <dgm:pt modelId="{3DF96893-817C-483B-929B-81C0CC29939B}">
      <dgm:prSet/>
      <dgm:spPr/>
      <dgm:t>
        <a:bodyPr/>
        <a:lstStyle/>
        <a:p>
          <a:r>
            <a:rPr lang="nl-NL" dirty="0"/>
            <a:t>Lichamelijke problemen; zoals een ontsteking, een ijzer, foliumzuur, vitamine B12 en/of vitamine D tekort </a:t>
          </a:r>
          <a:r>
            <a:rPr lang="nl-NL" dirty="0">
              <a:sym typeface="Wingdings" panose="05000000000000000000" pitchFamily="2" charset="2"/>
            </a:rPr>
            <a:t></a:t>
          </a:r>
          <a:r>
            <a:rPr lang="nl-NL" dirty="0"/>
            <a:t> arts</a:t>
          </a:r>
        </a:p>
      </dgm:t>
    </dgm:pt>
    <dgm:pt modelId="{5B0CF04C-E39C-4B1F-88E6-8AC2FDCB4361}" type="parTrans" cxnId="{AD587273-1A98-4982-829D-EB8E8AEF61C4}">
      <dgm:prSet/>
      <dgm:spPr/>
      <dgm:t>
        <a:bodyPr/>
        <a:lstStyle/>
        <a:p>
          <a:endParaRPr lang="nl-NL"/>
        </a:p>
      </dgm:t>
    </dgm:pt>
    <dgm:pt modelId="{68D60C22-3E92-48CB-8FED-DB4FCFD1831C}" type="sibTrans" cxnId="{AD587273-1A98-4982-829D-EB8E8AEF61C4}">
      <dgm:prSet/>
      <dgm:spPr/>
      <dgm:t>
        <a:bodyPr/>
        <a:lstStyle/>
        <a:p>
          <a:endParaRPr lang="nl-NL"/>
        </a:p>
      </dgm:t>
    </dgm:pt>
    <dgm:pt modelId="{304132E6-9507-4555-834F-342D5C43B4A7}">
      <dgm:prSet/>
      <dgm:spPr/>
      <dgm:t>
        <a:bodyPr/>
        <a:lstStyle/>
        <a:p>
          <a:r>
            <a:rPr lang="nl-NL" dirty="0"/>
            <a:t>Mentale problemen; zoals angst, ervaren stress of andere gevoelens </a:t>
          </a:r>
          <a:r>
            <a:rPr lang="nl-NL" dirty="0">
              <a:sym typeface="Wingdings" panose="05000000000000000000" pitchFamily="2" charset="2"/>
            </a:rPr>
            <a:t></a:t>
          </a:r>
          <a:r>
            <a:rPr lang="nl-NL" dirty="0"/>
            <a:t>Veelal omdat het een chronische aandoening is en je niet weet hoe de ziekte gaat verlopen. </a:t>
          </a:r>
        </a:p>
      </dgm:t>
    </dgm:pt>
    <dgm:pt modelId="{665DB83D-6AAC-4A00-9379-833948FAFEE7}" type="parTrans" cxnId="{35123B8A-E6C5-4A79-8616-39CB1023B742}">
      <dgm:prSet/>
      <dgm:spPr/>
      <dgm:t>
        <a:bodyPr/>
        <a:lstStyle/>
        <a:p>
          <a:endParaRPr lang="nl-NL"/>
        </a:p>
      </dgm:t>
    </dgm:pt>
    <dgm:pt modelId="{6218746D-D3F9-4D47-8BE9-949364706A40}" type="sibTrans" cxnId="{35123B8A-E6C5-4A79-8616-39CB1023B742}">
      <dgm:prSet/>
      <dgm:spPr/>
      <dgm:t>
        <a:bodyPr/>
        <a:lstStyle/>
        <a:p>
          <a:endParaRPr lang="nl-NL"/>
        </a:p>
      </dgm:t>
    </dgm:pt>
    <dgm:pt modelId="{A882E129-B2E8-45EB-9D80-FF31179C0844}" type="pres">
      <dgm:prSet presAssocID="{0E34E7E9-FFBE-48D1-8175-E99AE567A6C7}" presName="linearFlow" presStyleCnt="0">
        <dgm:presLayoutVars>
          <dgm:dir/>
          <dgm:resizeHandles val="exact"/>
        </dgm:presLayoutVars>
      </dgm:prSet>
      <dgm:spPr/>
    </dgm:pt>
    <dgm:pt modelId="{034D771E-A0D5-44DD-AE60-5BA9FFA982C9}" type="pres">
      <dgm:prSet presAssocID="{3DF96893-817C-483B-929B-81C0CC29939B}" presName="composite" presStyleCnt="0"/>
      <dgm:spPr/>
    </dgm:pt>
    <dgm:pt modelId="{D9A0E6C7-1DC2-449C-B611-5392DCEAE638}" type="pres">
      <dgm:prSet presAssocID="{3DF96893-817C-483B-929B-81C0CC29939B}" presName="imgShp" presStyleLbl="fgImgPlace1" presStyleIdx="0" presStyleCnt="2"/>
      <dgm:spPr>
        <a:blipFill>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Diverse pillen en tabletten"/>
        </a:ext>
      </dgm:extLst>
    </dgm:pt>
    <dgm:pt modelId="{771AF25C-E3D7-4AC0-BB96-F7BFD1A73936}" type="pres">
      <dgm:prSet presAssocID="{3DF96893-817C-483B-929B-81C0CC29939B}" presName="txShp" presStyleLbl="node1" presStyleIdx="0" presStyleCnt="2">
        <dgm:presLayoutVars>
          <dgm:bulletEnabled val="1"/>
        </dgm:presLayoutVars>
      </dgm:prSet>
      <dgm:spPr/>
    </dgm:pt>
    <dgm:pt modelId="{5220031C-B4A6-4FAA-B33E-9826A3FB2495}" type="pres">
      <dgm:prSet presAssocID="{68D60C22-3E92-48CB-8FED-DB4FCFD1831C}" presName="spacing" presStyleCnt="0"/>
      <dgm:spPr/>
    </dgm:pt>
    <dgm:pt modelId="{F1B49FD1-8C7B-4457-9F59-99FB73C675F8}" type="pres">
      <dgm:prSet presAssocID="{304132E6-9507-4555-834F-342D5C43B4A7}" presName="composite" presStyleCnt="0"/>
      <dgm:spPr/>
    </dgm:pt>
    <dgm:pt modelId="{706D133C-816A-4349-A43C-7E6DA8412BDA}" type="pres">
      <dgm:prSet presAssocID="{304132E6-9507-4555-834F-342D5C43B4A7}" presName="imgShp" presStyleLbl="fgImgPlace1" presStyleIdx="1" presStyleCnt="2"/>
      <dgm:spPr>
        <a:blipFill rotWithShape="1">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3D-art van een persoon"/>
        </a:ext>
      </dgm:extLst>
    </dgm:pt>
    <dgm:pt modelId="{6BF9E021-322C-42F2-9B0A-D282355447EE}" type="pres">
      <dgm:prSet presAssocID="{304132E6-9507-4555-834F-342D5C43B4A7}" presName="txShp" presStyleLbl="node1" presStyleIdx="1" presStyleCnt="2">
        <dgm:presLayoutVars>
          <dgm:bulletEnabled val="1"/>
        </dgm:presLayoutVars>
      </dgm:prSet>
      <dgm:spPr/>
    </dgm:pt>
  </dgm:ptLst>
  <dgm:cxnLst>
    <dgm:cxn modelId="{50F30828-4029-45D1-A2D3-42DCF65CF860}" type="presOf" srcId="{304132E6-9507-4555-834F-342D5C43B4A7}" destId="{6BF9E021-322C-42F2-9B0A-D282355447EE}" srcOrd="0" destOrd="0" presId="urn:microsoft.com/office/officeart/2005/8/layout/vList3"/>
    <dgm:cxn modelId="{F29A425D-D9D7-45E5-9134-929A8D44EACD}" type="presOf" srcId="{3DF96893-817C-483B-929B-81C0CC29939B}" destId="{771AF25C-E3D7-4AC0-BB96-F7BFD1A73936}" srcOrd="0" destOrd="0" presId="urn:microsoft.com/office/officeart/2005/8/layout/vList3"/>
    <dgm:cxn modelId="{AD587273-1A98-4982-829D-EB8E8AEF61C4}" srcId="{0E34E7E9-FFBE-48D1-8175-E99AE567A6C7}" destId="{3DF96893-817C-483B-929B-81C0CC29939B}" srcOrd="0" destOrd="0" parTransId="{5B0CF04C-E39C-4B1F-88E6-8AC2FDCB4361}" sibTransId="{68D60C22-3E92-48CB-8FED-DB4FCFD1831C}"/>
    <dgm:cxn modelId="{35123B8A-E6C5-4A79-8616-39CB1023B742}" srcId="{0E34E7E9-FFBE-48D1-8175-E99AE567A6C7}" destId="{304132E6-9507-4555-834F-342D5C43B4A7}" srcOrd="1" destOrd="0" parTransId="{665DB83D-6AAC-4A00-9379-833948FAFEE7}" sibTransId="{6218746D-D3F9-4D47-8BE9-949364706A40}"/>
    <dgm:cxn modelId="{48745AB9-33D6-47AF-A713-DA52253E745D}" type="presOf" srcId="{0E34E7E9-FFBE-48D1-8175-E99AE567A6C7}" destId="{A882E129-B2E8-45EB-9D80-FF31179C0844}" srcOrd="0" destOrd="0" presId="urn:microsoft.com/office/officeart/2005/8/layout/vList3"/>
    <dgm:cxn modelId="{F52C4B4B-B3DE-4A4B-AA1A-B0560B45091F}" type="presParOf" srcId="{A882E129-B2E8-45EB-9D80-FF31179C0844}" destId="{034D771E-A0D5-44DD-AE60-5BA9FFA982C9}" srcOrd="0" destOrd="0" presId="urn:microsoft.com/office/officeart/2005/8/layout/vList3"/>
    <dgm:cxn modelId="{CFA6F457-AAAC-4093-BA81-F5934D9B4A4D}" type="presParOf" srcId="{034D771E-A0D5-44DD-AE60-5BA9FFA982C9}" destId="{D9A0E6C7-1DC2-449C-B611-5392DCEAE638}" srcOrd="0" destOrd="0" presId="urn:microsoft.com/office/officeart/2005/8/layout/vList3"/>
    <dgm:cxn modelId="{BB0964A0-275C-47EB-8148-438F89C22D36}" type="presParOf" srcId="{034D771E-A0D5-44DD-AE60-5BA9FFA982C9}" destId="{771AF25C-E3D7-4AC0-BB96-F7BFD1A73936}" srcOrd="1" destOrd="0" presId="urn:microsoft.com/office/officeart/2005/8/layout/vList3"/>
    <dgm:cxn modelId="{544B128E-897A-40B5-ABDF-7EDE75D3D795}" type="presParOf" srcId="{A882E129-B2E8-45EB-9D80-FF31179C0844}" destId="{5220031C-B4A6-4FAA-B33E-9826A3FB2495}" srcOrd="1" destOrd="0" presId="urn:microsoft.com/office/officeart/2005/8/layout/vList3"/>
    <dgm:cxn modelId="{7EBBB28E-DEDD-4CB1-8DEC-5D6A7FF02522}" type="presParOf" srcId="{A882E129-B2E8-45EB-9D80-FF31179C0844}" destId="{F1B49FD1-8C7B-4457-9F59-99FB73C675F8}" srcOrd="2" destOrd="0" presId="urn:microsoft.com/office/officeart/2005/8/layout/vList3"/>
    <dgm:cxn modelId="{A9208E47-C8D1-4B1A-8AEA-7A4208AC7D42}" type="presParOf" srcId="{F1B49FD1-8C7B-4457-9F59-99FB73C675F8}" destId="{706D133C-816A-4349-A43C-7E6DA8412BDA}" srcOrd="0" destOrd="0" presId="urn:microsoft.com/office/officeart/2005/8/layout/vList3"/>
    <dgm:cxn modelId="{13511DD4-27FB-4D64-AD1C-D2D0DECE2D40}" type="presParOf" srcId="{F1B49FD1-8C7B-4457-9F59-99FB73C675F8}" destId="{6BF9E021-322C-42F2-9B0A-D282355447EE}"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1AF25C-E3D7-4AC0-BB96-F7BFD1A73936}">
      <dsp:nvSpPr>
        <dsp:cNvPr id="0" name=""/>
        <dsp:cNvSpPr/>
      </dsp:nvSpPr>
      <dsp:spPr>
        <a:xfrm rot="10800000">
          <a:off x="1633187" y="2267"/>
          <a:ext cx="4820046" cy="167646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9273" tIns="68580" rIns="128016" bIns="68580" numCol="1" spcCol="1270" anchor="ctr" anchorCtr="0">
          <a:noAutofit/>
        </a:bodyPr>
        <a:lstStyle/>
        <a:p>
          <a:pPr marL="0" lvl="0" indent="0" algn="ctr" defTabSz="800100">
            <a:lnSpc>
              <a:spcPct val="90000"/>
            </a:lnSpc>
            <a:spcBef>
              <a:spcPct val="0"/>
            </a:spcBef>
            <a:spcAft>
              <a:spcPct val="35000"/>
            </a:spcAft>
            <a:buNone/>
          </a:pPr>
          <a:r>
            <a:rPr lang="nl-NL" sz="1800" kern="1200" dirty="0"/>
            <a:t>Lichamelijke problemen; zoals een ontsteking, een ijzer, foliumzuur, vitamine B12 en/of vitamine D tekort </a:t>
          </a:r>
          <a:r>
            <a:rPr lang="nl-NL" sz="1800" kern="1200" dirty="0">
              <a:sym typeface="Wingdings" panose="05000000000000000000" pitchFamily="2" charset="2"/>
            </a:rPr>
            <a:t></a:t>
          </a:r>
          <a:r>
            <a:rPr lang="nl-NL" sz="1800" kern="1200" dirty="0"/>
            <a:t> arts</a:t>
          </a:r>
        </a:p>
      </dsp:txBody>
      <dsp:txXfrm rot="10800000">
        <a:off x="2052302" y="2267"/>
        <a:ext cx="4400931" cy="1676462"/>
      </dsp:txXfrm>
    </dsp:sp>
    <dsp:sp modelId="{D9A0E6C7-1DC2-449C-B611-5392DCEAE638}">
      <dsp:nvSpPr>
        <dsp:cNvPr id="0" name=""/>
        <dsp:cNvSpPr/>
      </dsp:nvSpPr>
      <dsp:spPr>
        <a:xfrm>
          <a:off x="794956" y="2267"/>
          <a:ext cx="1676462" cy="1676462"/>
        </a:xfrm>
        <a:prstGeom prst="ellipse">
          <a:avLst/>
        </a:prstGeom>
        <a:blipFill>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F9E021-322C-42F2-9B0A-D282355447EE}">
      <dsp:nvSpPr>
        <dsp:cNvPr id="0" name=""/>
        <dsp:cNvSpPr/>
      </dsp:nvSpPr>
      <dsp:spPr>
        <a:xfrm rot="10800000">
          <a:off x="1633187" y="2179166"/>
          <a:ext cx="4820046" cy="167646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9273" tIns="68580" rIns="128016" bIns="68580" numCol="1" spcCol="1270" anchor="ctr" anchorCtr="0">
          <a:noAutofit/>
        </a:bodyPr>
        <a:lstStyle/>
        <a:p>
          <a:pPr marL="0" lvl="0" indent="0" algn="ctr" defTabSz="800100">
            <a:lnSpc>
              <a:spcPct val="90000"/>
            </a:lnSpc>
            <a:spcBef>
              <a:spcPct val="0"/>
            </a:spcBef>
            <a:spcAft>
              <a:spcPct val="35000"/>
            </a:spcAft>
            <a:buNone/>
          </a:pPr>
          <a:r>
            <a:rPr lang="nl-NL" sz="1800" kern="1200" dirty="0"/>
            <a:t>Mentale problemen; zoals angst, ervaren stress of andere gevoelens </a:t>
          </a:r>
          <a:r>
            <a:rPr lang="nl-NL" sz="1800" kern="1200" dirty="0">
              <a:sym typeface="Wingdings" panose="05000000000000000000" pitchFamily="2" charset="2"/>
            </a:rPr>
            <a:t></a:t>
          </a:r>
          <a:r>
            <a:rPr lang="nl-NL" sz="1800" kern="1200" dirty="0"/>
            <a:t>Veelal omdat het een chronische aandoening is en je niet weet hoe de ziekte gaat verlopen. </a:t>
          </a:r>
        </a:p>
      </dsp:txBody>
      <dsp:txXfrm rot="10800000">
        <a:off x="2052302" y="2179166"/>
        <a:ext cx="4400931" cy="1676462"/>
      </dsp:txXfrm>
    </dsp:sp>
    <dsp:sp modelId="{706D133C-816A-4349-A43C-7E6DA8412BDA}">
      <dsp:nvSpPr>
        <dsp:cNvPr id="0" name=""/>
        <dsp:cNvSpPr/>
      </dsp:nvSpPr>
      <dsp:spPr>
        <a:xfrm>
          <a:off x="794956" y="2179166"/>
          <a:ext cx="1676462" cy="1676462"/>
        </a:xfrm>
        <a:prstGeom prst="ellipse">
          <a:avLst/>
        </a:prstGeom>
        <a:blipFill rotWithShape="1">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3495" cy="502676"/>
          </a:xfrm>
          <a:prstGeom prst="rect">
            <a:avLst/>
          </a:prstGeom>
        </p:spPr>
        <p:txBody>
          <a:bodyPr vert="horz" lIns="96588" tIns="48294" rIns="96588" bIns="48294" rtlCol="0"/>
          <a:lstStyle>
            <a:lvl1pPr algn="l">
              <a:defRPr sz="1300"/>
            </a:lvl1pPr>
          </a:lstStyle>
          <a:p>
            <a:endParaRPr lang="en-US" dirty="0"/>
          </a:p>
        </p:txBody>
      </p:sp>
      <p:sp>
        <p:nvSpPr>
          <p:cNvPr id="3" name="Date Placeholder 2"/>
          <p:cNvSpPr>
            <a:spLocks noGrp="1"/>
          </p:cNvSpPr>
          <p:nvPr>
            <p:ph type="dt" idx="1"/>
          </p:nvPr>
        </p:nvSpPr>
        <p:spPr>
          <a:xfrm>
            <a:off x="3899900" y="0"/>
            <a:ext cx="2983495" cy="502676"/>
          </a:xfrm>
          <a:prstGeom prst="rect">
            <a:avLst/>
          </a:prstGeom>
        </p:spPr>
        <p:txBody>
          <a:bodyPr vert="horz" lIns="96588" tIns="48294" rIns="96588" bIns="48294" rtlCol="0"/>
          <a:lstStyle>
            <a:lvl1pPr algn="r">
              <a:defRPr sz="1300"/>
            </a:lvl1pPr>
          </a:lstStyle>
          <a:p>
            <a:fld id="{3C2D05EE-1874-40CA-ACBB-AAFE8CEAEC56}" type="datetimeFigureOut">
              <a:t>7-4-2026</a:t>
            </a:fld>
            <a:endParaRPr lang="en-US" dirty="0"/>
          </a:p>
        </p:txBody>
      </p:sp>
      <p:sp>
        <p:nvSpPr>
          <p:cNvPr id="4" name="Slide Image Placeholder 3"/>
          <p:cNvSpPr>
            <a:spLocks noGrp="1" noRot="1" noChangeAspect="1"/>
          </p:cNvSpPr>
          <p:nvPr>
            <p:ph type="sldImg" idx="2"/>
          </p:nvPr>
        </p:nvSpPr>
        <p:spPr>
          <a:xfrm>
            <a:off x="438150" y="1252538"/>
            <a:ext cx="6008688" cy="3381375"/>
          </a:xfrm>
          <a:prstGeom prst="rect">
            <a:avLst/>
          </a:prstGeom>
          <a:noFill/>
          <a:ln w="12700">
            <a:solidFill>
              <a:prstClr val="black"/>
            </a:solidFill>
          </a:ln>
        </p:spPr>
        <p:txBody>
          <a:bodyPr vert="horz" lIns="96588" tIns="48294" rIns="96588" bIns="48294" rtlCol="0" anchor="ctr"/>
          <a:lstStyle/>
          <a:p>
            <a:endParaRPr lang="en-US" dirty="0"/>
          </a:p>
        </p:txBody>
      </p:sp>
      <p:sp>
        <p:nvSpPr>
          <p:cNvPr id="5" name="Notes Placeholder 4"/>
          <p:cNvSpPr>
            <a:spLocks noGrp="1"/>
          </p:cNvSpPr>
          <p:nvPr>
            <p:ph type="body" sz="quarter" idx="3"/>
          </p:nvPr>
        </p:nvSpPr>
        <p:spPr>
          <a:xfrm>
            <a:off x="688499" y="4821506"/>
            <a:ext cx="5507990" cy="3944868"/>
          </a:xfrm>
          <a:prstGeom prst="rect">
            <a:avLst/>
          </a:prstGeom>
        </p:spPr>
        <p:txBody>
          <a:bodyPr vert="horz" lIns="96588" tIns="48294" rIns="96588" bIns="4829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16039"/>
            <a:ext cx="2983495" cy="502674"/>
          </a:xfrm>
          <a:prstGeom prst="rect">
            <a:avLst/>
          </a:prstGeom>
        </p:spPr>
        <p:txBody>
          <a:bodyPr vert="horz" lIns="96588" tIns="48294" rIns="96588" bIns="48294" rtlCol="0" anchor="b"/>
          <a:lstStyle>
            <a:lvl1pPr algn="l">
              <a:defRPr sz="1300"/>
            </a:lvl1pPr>
          </a:lstStyle>
          <a:p>
            <a:endParaRPr lang="en-US" dirty="0"/>
          </a:p>
        </p:txBody>
      </p:sp>
      <p:sp>
        <p:nvSpPr>
          <p:cNvPr id="7" name="Slide Number Placeholder 6"/>
          <p:cNvSpPr>
            <a:spLocks noGrp="1"/>
          </p:cNvSpPr>
          <p:nvPr>
            <p:ph type="sldNum" sz="quarter" idx="5"/>
          </p:nvPr>
        </p:nvSpPr>
        <p:spPr>
          <a:xfrm>
            <a:off x="3899900" y="9516039"/>
            <a:ext cx="2983495" cy="502674"/>
          </a:xfrm>
          <a:prstGeom prst="rect">
            <a:avLst/>
          </a:prstGeom>
        </p:spPr>
        <p:txBody>
          <a:bodyPr vert="horz" lIns="96588" tIns="48294" rIns="96588" bIns="48294" rtlCol="0" anchor="b"/>
          <a:lstStyle>
            <a:lvl1pPr algn="r">
              <a:defRPr sz="1300"/>
            </a:lvl1pPr>
          </a:lstStyle>
          <a:p>
            <a:fld id="{509B9498-FDEE-4498-AC3A-C83DFCC8A50A}" type="slidenum">
              <a:t>‹nr.›</a:t>
            </a:fld>
            <a:endParaRPr lang="en-US" dirty="0"/>
          </a:p>
        </p:txBody>
      </p:sp>
    </p:spTree>
    <p:extLst>
      <p:ext uri="{BB962C8B-B14F-4D97-AF65-F5344CB8AC3E}">
        <p14:creationId xmlns:p14="http://schemas.microsoft.com/office/powerpoint/2010/main" val="900776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ergotherapie.nl/"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08688" cy="3381375"/>
          </a:xfrm>
        </p:spPr>
      </p:sp>
      <p:sp>
        <p:nvSpPr>
          <p:cNvPr id="3" name="Notes Placeholder 2"/>
          <p:cNvSpPr>
            <a:spLocks noGrp="1"/>
          </p:cNvSpPr>
          <p:nvPr>
            <p:ph type="body" idx="1"/>
          </p:nvPr>
        </p:nvSpPr>
        <p:spPr/>
        <p:txBody>
          <a:bodyPr/>
          <a:lstStyle/>
          <a:p>
            <a:pPr>
              <a:defRPr/>
            </a:pPr>
            <a:r>
              <a:rPr lang="en-US" dirty="0" err="1">
                <a:solidFill>
                  <a:srgbClr val="0A0A0A"/>
                </a:solidFill>
                <a:highlight>
                  <a:srgbClr val="E8F5FA"/>
                </a:highlight>
              </a:rPr>
              <a:t>Ergotherapie</a:t>
            </a:r>
            <a:r>
              <a:rPr lang="en-US" dirty="0">
                <a:solidFill>
                  <a:srgbClr val="0A0A0A"/>
                </a:solidFill>
                <a:highlight>
                  <a:srgbClr val="E8F5FA"/>
                </a:highlight>
              </a:rPr>
              <a:t> </a:t>
            </a:r>
            <a:r>
              <a:rPr lang="en-US" dirty="0" err="1">
                <a:solidFill>
                  <a:srgbClr val="0A0A0A"/>
                </a:solidFill>
                <a:highlight>
                  <a:srgbClr val="E8F5FA"/>
                </a:highlight>
              </a:rPr>
              <a:t>kan</a:t>
            </a:r>
            <a:r>
              <a:rPr lang="en-US" dirty="0">
                <a:solidFill>
                  <a:srgbClr val="0A0A0A"/>
                </a:solidFill>
                <a:highlight>
                  <a:srgbClr val="E8F5FA"/>
                </a:highlight>
              </a:rPr>
              <a:t> je </a:t>
            </a:r>
            <a:r>
              <a:rPr lang="en-US" dirty="0" err="1">
                <a:solidFill>
                  <a:srgbClr val="0A0A0A"/>
                </a:solidFill>
                <a:highlight>
                  <a:srgbClr val="E8F5FA"/>
                </a:highlight>
              </a:rPr>
              <a:t>helpen</a:t>
            </a:r>
            <a:r>
              <a:rPr lang="en-US" dirty="0">
                <a:solidFill>
                  <a:srgbClr val="0A0A0A"/>
                </a:solidFill>
                <a:highlight>
                  <a:srgbClr val="E8F5FA"/>
                </a:highlight>
              </a:rPr>
              <a:t> om </a:t>
            </a:r>
            <a:r>
              <a:rPr lang="en-US" dirty="0" err="1">
                <a:solidFill>
                  <a:srgbClr val="0A0A0A"/>
                </a:solidFill>
                <a:highlight>
                  <a:srgbClr val="E8F5FA"/>
                </a:highlight>
              </a:rPr>
              <a:t>een</a:t>
            </a:r>
            <a:r>
              <a:rPr lang="en-US" dirty="0">
                <a:solidFill>
                  <a:srgbClr val="0A0A0A"/>
                </a:solidFill>
                <a:highlight>
                  <a:srgbClr val="E8F5FA"/>
                </a:highlight>
              </a:rPr>
              <a:t> </a:t>
            </a:r>
            <a:r>
              <a:rPr lang="en-US" dirty="0" err="1">
                <a:solidFill>
                  <a:srgbClr val="0A0A0A"/>
                </a:solidFill>
                <a:highlight>
                  <a:srgbClr val="E8F5FA"/>
                </a:highlight>
              </a:rPr>
              <a:t>balans</a:t>
            </a:r>
            <a:r>
              <a:rPr lang="en-US" dirty="0">
                <a:solidFill>
                  <a:srgbClr val="0A0A0A"/>
                </a:solidFill>
                <a:highlight>
                  <a:srgbClr val="E8F5FA"/>
                </a:highlight>
              </a:rPr>
              <a:t> </a:t>
            </a:r>
            <a:r>
              <a:rPr lang="en-US" dirty="0" err="1">
                <a:solidFill>
                  <a:srgbClr val="0A0A0A"/>
                </a:solidFill>
                <a:highlight>
                  <a:srgbClr val="E8F5FA"/>
                </a:highlight>
              </a:rPr>
              <a:t>te</a:t>
            </a:r>
            <a:r>
              <a:rPr lang="en-US" dirty="0">
                <a:solidFill>
                  <a:srgbClr val="0A0A0A"/>
                </a:solidFill>
                <a:highlight>
                  <a:srgbClr val="E8F5FA"/>
                </a:highlight>
              </a:rPr>
              <a:t> </a:t>
            </a:r>
            <a:r>
              <a:rPr lang="en-US" dirty="0" err="1">
                <a:solidFill>
                  <a:srgbClr val="0A0A0A"/>
                </a:solidFill>
                <a:highlight>
                  <a:srgbClr val="E8F5FA"/>
                </a:highlight>
              </a:rPr>
              <a:t>vinden</a:t>
            </a:r>
            <a:r>
              <a:rPr lang="en-US" dirty="0">
                <a:solidFill>
                  <a:srgbClr val="0A0A0A"/>
                </a:solidFill>
                <a:highlight>
                  <a:srgbClr val="E8F5FA"/>
                </a:highlight>
              </a:rPr>
              <a:t> </a:t>
            </a:r>
            <a:r>
              <a:rPr lang="en-US" dirty="0" err="1">
                <a:solidFill>
                  <a:srgbClr val="0A0A0A"/>
                </a:solidFill>
                <a:highlight>
                  <a:srgbClr val="E8F5FA"/>
                </a:highlight>
              </a:rPr>
              <a:t>tussen</a:t>
            </a:r>
            <a:r>
              <a:rPr lang="en-US" dirty="0">
                <a:solidFill>
                  <a:srgbClr val="0A0A0A"/>
                </a:solidFill>
                <a:highlight>
                  <a:srgbClr val="E8F5FA"/>
                </a:highlight>
              </a:rPr>
              <a:t> </a:t>
            </a:r>
            <a:r>
              <a:rPr lang="en-US" dirty="0" err="1">
                <a:solidFill>
                  <a:srgbClr val="0A0A0A"/>
                </a:solidFill>
                <a:highlight>
                  <a:srgbClr val="E8F5FA"/>
                </a:highlight>
              </a:rPr>
              <a:t>belasting</a:t>
            </a:r>
            <a:r>
              <a:rPr lang="en-US" dirty="0">
                <a:solidFill>
                  <a:srgbClr val="0A0A0A"/>
                </a:solidFill>
                <a:highlight>
                  <a:srgbClr val="E8F5FA"/>
                </a:highlight>
              </a:rPr>
              <a:t> </a:t>
            </a:r>
            <a:r>
              <a:rPr lang="en-US" dirty="0" err="1">
                <a:solidFill>
                  <a:srgbClr val="0A0A0A"/>
                </a:solidFill>
                <a:highlight>
                  <a:srgbClr val="E8F5FA"/>
                </a:highlight>
              </a:rPr>
              <a:t>en</a:t>
            </a:r>
            <a:r>
              <a:rPr lang="en-US" dirty="0">
                <a:solidFill>
                  <a:srgbClr val="0A0A0A"/>
                </a:solidFill>
                <a:highlight>
                  <a:srgbClr val="E8F5FA"/>
                </a:highlight>
              </a:rPr>
              <a:t> </a:t>
            </a:r>
            <a:r>
              <a:rPr lang="en-US" dirty="0" err="1">
                <a:solidFill>
                  <a:srgbClr val="0A0A0A"/>
                </a:solidFill>
                <a:highlight>
                  <a:srgbClr val="E8F5FA"/>
                </a:highlight>
              </a:rPr>
              <a:t>belastbaarheid</a:t>
            </a:r>
            <a:r>
              <a:rPr lang="en-US" dirty="0">
                <a:solidFill>
                  <a:srgbClr val="0A0A0A"/>
                </a:solidFill>
                <a:highlight>
                  <a:srgbClr val="E8F5FA"/>
                </a:highlight>
              </a:rPr>
              <a:t>. </a:t>
            </a:r>
          </a:p>
          <a:p>
            <a:pPr>
              <a:defRPr/>
            </a:pPr>
            <a:r>
              <a:rPr lang="en-US" dirty="0" err="1">
                <a:solidFill>
                  <a:srgbClr val="0A0A0A"/>
                </a:solidFill>
                <a:highlight>
                  <a:srgbClr val="E8F5FA"/>
                </a:highlight>
              </a:rPr>
              <a:t>Zo’n</a:t>
            </a:r>
            <a:r>
              <a:rPr lang="en-US" dirty="0">
                <a:solidFill>
                  <a:srgbClr val="0A0A0A"/>
                </a:solidFill>
                <a:highlight>
                  <a:srgbClr val="E8F5FA"/>
                </a:highlight>
              </a:rPr>
              <a:t> </a:t>
            </a:r>
            <a:r>
              <a:rPr lang="en-US" dirty="0" err="1">
                <a:solidFill>
                  <a:srgbClr val="0A0A0A"/>
                </a:solidFill>
                <a:highlight>
                  <a:srgbClr val="E8F5FA"/>
                </a:highlight>
              </a:rPr>
              <a:t>balans</a:t>
            </a:r>
            <a:r>
              <a:rPr lang="en-US" dirty="0">
                <a:solidFill>
                  <a:srgbClr val="0A0A0A"/>
                </a:solidFill>
                <a:highlight>
                  <a:srgbClr val="E8F5FA"/>
                </a:highlight>
              </a:rPr>
              <a:t> is </a:t>
            </a:r>
            <a:r>
              <a:rPr lang="en-US" dirty="0" err="1">
                <a:solidFill>
                  <a:srgbClr val="0A0A0A"/>
                </a:solidFill>
                <a:highlight>
                  <a:srgbClr val="E8F5FA"/>
                </a:highlight>
              </a:rPr>
              <a:t>vaak</a:t>
            </a:r>
            <a:r>
              <a:rPr lang="en-US" dirty="0">
                <a:solidFill>
                  <a:srgbClr val="0A0A0A"/>
                </a:solidFill>
                <a:highlight>
                  <a:srgbClr val="E8F5FA"/>
                </a:highlight>
              </a:rPr>
              <a:t> </a:t>
            </a:r>
            <a:r>
              <a:rPr lang="en-US" dirty="0" err="1">
                <a:solidFill>
                  <a:srgbClr val="0A0A0A"/>
                </a:solidFill>
                <a:highlight>
                  <a:srgbClr val="E8F5FA"/>
                </a:highlight>
              </a:rPr>
              <a:t>moeilijk</a:t>
            </a:r>
            <a:r>
              <a:rPr lang="en-US" dirty="0">
                <a:solidFill>
                  <a:srgbClr val="0A0A0A"/>
                </a:solidFill>
                <a:highlight>
                  <a:srgbClr val="E8F5FA"/>
                </a:highlight>
              </a:rPr>
              <a:t> </a:t>
            </a:r>
            <a:r>
              <a:rPr lang="en-US" dirty="0" err="1">
                <a:solidFill>
                  <a:srgbClr val="0A0A0A"/>
                </a:solidFill>
                <a:highlight>
                  <a:srgbClr val="E8F5FA"/>
                </a:highlight>
              </a:rPr>
              <a:t>te</a:t>
            </a:r>
            <a:r>
              <a:rPr lang="en-US" dirty="0">
                <a:solidFill>
                  <a:srgbClr val="0A0A0A"/>
                </a:solidFill>
                <a:highlight>
                  <a:srgbClr val="E8F5FA"/>
                </a:highlight>
              </a:rPr>
              <a:t> </a:t>
            </a:r>
            <a:r>
              <a:rPr lang="en-US" dirty="0" err="1">
                <a:solidFill>
                  <a:srgbClr val="0A0A0A"/>
                </a:solidFill>
                <a:highlight>
                  <a:srgbClr val="E8F5FA"/>
                </a:highlight>
              </a:rPr>
              <a:t>vinden</a:t>
            </a:r>
            <a:r>
              <a:rPr lang="en-US" dirty="0">
                <a:solidFill>
                  <a:srgbClr val="0A0A0A"/>
                </a:solidFill>
                <a:highlight>
                  <a:srgbClr val="E8F5FA"/>
                </a:highlight>
              </a:rPr>
              <a:t> </a:t>
            </a:r>
            <a:r>
              <a:rPr lang="en-US" dirty="0" err="1">
                <a:solidFill>
                  <a:srgbClr val="0A0A0A"/>
                </a:solidFill>
                <a:highlight>
                  <a:srgbClr val="E8F5FA"/>
                </a:highlight>
              </a:rPr>
              <a:t>als</a:t>
            </a:r>
            <a:r>
              <a:rPr lang="en-US" dirty="0">
                <a:solidFill>
                  <a:srgbClr val="0A0A0A"/>
                </a:solidFill>
                <a:highlight>
                  <a:srgbClr val="E8F5FA"/>
                </a:highlight>
              </a:rPr>
              <a:t> je last </a:t>
            </a:r>
            <a:r>
              <a:rPr lang="en-US" dirty="0" err="1">
                <a:solidFill>
                  <a:srgbClr val="0A0A0A"/>
                </a:solidFill>
                <a:highlight>
                  <a:srgbClr val="E8F5FA"/>
                </a:highlight>
              </a:rPr>
              <a:t>hebt</a:t>
            </a:r>
            <a:r>
              <a:rPr lang="en-US" dirty="0">
                <a:solidFill>
                  <a:srgbClr val="0A0A0A"/>
                </a:solidFill>
                <a:highlight>
                  <a:srgbClr val="E8F5FA"/>
                </a:highlight>
              </a:rPr>
              <a:t> van </a:t>
            </a:r>
            <a:r>
              <a:rPr lang="en-US" dirty="0" err="1">
                <a:solidFill>
                  <a:srgbClr val="0A0A0A"/>
                </a:solidFill>
                <a:highlight>
                  <a:srgbClr val="E8F5FA"/>
                </a:highlight>
              </a:rPr>
              <a:t>vermoeidheid</a:t>
            </a:r>
            <a:r>
              <a:rPr lang="en-US" dirty="0">
                <a:solidFill>
                  <a:srgbClr val="0A0A0A"/>
                </a:solidFill>
                <a:highlight>
                  <a:srgbClr val="E8F5FA"/>
                </a:highlight>
              </a:rPr>
              <a:t>. </a:t>
            </a:r>
          </a:p>
          <a:p>
            <a:pPr>
              <a:defRPr/>
            </a:pPr>
            <a:r>
              <a:rPr lang="en-US" dirty="0">
                <a:solidFill>
                  <a:srgbClr val="0A0A0A"/>
                </a:solidFill>
                <a:highlight>
                  <a:srgbClr val="E8F5FA"/>
                </a:highlight>
              </a:rPr>
              <a:t>Een </a:t>
            </a:r>
            <a:r>
              <a:rPr lang="en-US" dirty="0" err="1">
                <a:solidFill>
                  <a:srgbClr val="0A0A0A"/>
                </a:solidFill>
                <a:highlight>
                  <a:srgbClr val="E8F5FA"/>
                </a:highlight>
              </a:rPr>
              <a:t>ergotherapeut</a:t>
            </a:r>
            <a:r>
              <a:rPr lang="en-US" dirty="0">
                <a:solidFill>
                  <a:srgbClr val="0A0A0A"/>
                </a:solidFill>
                <a:highlight>
                  <a:srgbClr val="E8F5FA"/>
                </a:highlight>
              </a:rPr>
              <a:t> </a:t>
            </a:r>
            <a:r>
              <a:rPr lang="en-US" dirty="0" err="1">
                <a:solidFill>
                  <a:srgbClr val="0A0A0A"/>
                </a:solidFill>
                <a:highlight>
                  <a:srgbClr val="E8F5FA"/>
                </a:highlight>
              </a:rPr>
              <a:t>denkt</a:t>
            </a:r>
            <a:r>
              <a:rPr lang="en-US" dirty="0">
                <a:solidFill>
                  <a:srgbClr val="0A0A0A"/>
                </a:solidFill>
                <a:highlight>
                  <a:srgbClr val="E8F5FA"/>
                </a:highlight>
              </a:rPr>
              <a:t> met je mee over het </a:t>
            </a:r>
            <a:r>
              <a:rPr lang="en-US" dirty="0" err="1">
                <a:solidFill>
                  <a:srgbClr val="0A0A0A"/>
                </a:solidFill>
                <a:highlight>
                  <a:srgbClr val="E8F5FA"/>
                </a:highlight>
              </a:rPr>
              <a:t>verdelen</a:t>
            </a:r>
            <a:r>
              <a:rPr lang="en-US" dirty="0">
                <a:solidFill>
                  <a:srgbClr val="0A0A0A"/>
                </a:solidFill>
                <a:highlight>
                  <a:srgbClr val="E8F5FA"/>
                </a:highlight>
              </a:rPr>
              <a:t> van </a:t>
            </a:r>
            <a:r>
              <a:rPr lang="en-US" dirty="0" err="1">
                <a:solidFill>
                  <a:srgbClr val="0A0A0A"/>
                </a:solidFill>
                <a:highlight>
                  <a:srgbClr val="E8F5FA"/>
                </a:highlight>
              </a:rPr>
              <a:t>activiteiten</a:t>
            </a:r>
            <a:r>
              <a:rPr lang="en-US" dirty="0">
                <a:solidFill>
                  <a:srgbClr val="0A0A0A"/>
                </a:solidFill>
                <a:highlight>
                  <a:srgbClr val="E8F5FA"/>
                </a:highlight>
              </a:rPr>
              <a:t> over de </a:t>
            </a:r>
            <a:r>
              <a:rPr lang="en-US" dirty="0" err="1">
                <a:solidFill>
                  <a:srgbClr val="0A0A0A"/>
                </a:solidFill>
                <a:highlight>
                  <a:srgbClr val="E8F5FA"/>
                </a:highlight>
              </a:rPr>
              <a:t>dag</a:t>
            </a:r>
            <a:r>
              <a:rPr lang="en-US" dirty="0">
                <a:solidFill>
                  <a:srgbClr val="0A0A0A"/>
                </a:solidFill>
                <a:highlight>
                  <a:srgbClr val="E8F5FA"/>
                </a:highlight>
              </a:rPr>
              <a:t> </a:t>
            </a:r>
            <a:r>
              <a:rPr lang="en-US" dirty="0" err="1">
                <a:solidFill>
                  <a:srgbClr val="0A0A0A"/>
                </a:solidFill>
                <a:highlight>
                  <a:srgbClr val="E8F5FA"/>
                </a:highlight>
              </a:rPr>
              <a:t>en</a:t>
            </a:r>
            <a:r>
              <a:rPr lang="en-US" dirty="0">
                <a:solidFill>
                  <a:srgbClr val="0A0A0A"/>
                </a:solidFill>
                <a:highlight>
                  <a:srgbClr val="E8F5FA"/>
                </a:highlight>
              </a:rPr>
              <a:t> de week. </a:t>
            </a:r>
          </a:p>
          <a:p>
            <a:pPr>
              <a:defRPr/>
            </a:pPr>
            <a:endParaRPr lang="en-US" dirty="0">
              <a:solidFill>
                <a:srgbClr val="0A0A0A"/>
              </a:solidFill>
              <a:highlight>
                <a:srgbClr val="E8F5FA"/>
              </a:highlight>
            </a:endParaRPr>
          </a:p>
          <a:p>
            <a:pPr>
              <a:defRPr/>
            </a:pPr>
            <a:r>
              <a:rPr lang="en-US" dirty="0">
                <a:solidFill>
                  <a:srgbClr val="0A0A0A"/>
                </a:solidFill>
                <a:highlight>
                  <a:srgbClr val="E8F5FA"/>
                </a:highlight>
              </a:rPr>
              <a:t>Je </a:t>
            </a:r>
            <a:r>
              <a:rPr lang="en-US" dirty="0" err="1">
                <a:solidFill>
                  <a:srgbClr val="0A0A0A"/>
                </a:solidFill>
                <a:highlight>
                  <a:srgbClr val="E8F5FA"/>
                </a:highlight>
              </a:rPr>
              <a:t>hebt</a:t>
            </a:r>
            <a:r>
              <a:rPr lang="en-US" dirty="0">
                <a:solidFill>
                  <a:srgbClr val="0A0A0A"/>
                </a:solidFill>
                <a:highlight>
                  <a:srgbClr val="E8F5FA"/>
                </a:highlight>
              </a:rPr>
              <a:t> </a:t>
            </a:r>
            <a:r>
              <a:rPr lang="en-US" dirty="0" err="1">
                <a:solidFill>
                  <a:srgbClr val="0A0A0A"/>
                </a:solidFill>
                <a:highlight>
                  <a:srgbClr val="E8F5FA"/>
                </a:highlight>
              </a:rPr>
              <a:t>vanuit</a:t>
            </a:r>
            <a:r>
              <a:rPr lang="en-US" dirty="0">
                <a:solidFill>
                  <a:srgbClr val="0A0A0A"/>
                </a:solidFill>
                <a:highlight>
                  <a:srgbClr val="E8F5FA"/>
                </a:highlight>
              </a:rPr>
              <a:t> de </a:t>
            </a:r>
            <a:r>
              <a:rPr lang="en-US" dirty="0" err="1">
                <a:solidFill>
                  <a:srgbClr val="0A0A0A"/>
                </a:solidFill>
                <a:highlight>
                  <a:srgbClr val="E8F5FA"/>
                </a:highlight>
              </a:rPr>
              <a:t>basisverzekering</a:t>
            </a:r>
            <a:r>
              <a:rPr lang="en-US" dirty="0">
                <a:solidFill>
                  <a:srgbClr val="0A0A0A"/>
                </a:solidFill>
                <a:highlight>
                  <a:srgbClr val="E8F5FA"/>
                </a:highlight>
              </a:rPr>
              <a:t> </a:t>
            </a:r>
            <a:r>
              <a:rPr lang="en-US" dirty="0" err="1">
                <a:solidFill>
                  <a:srgbClr val="0A0A0A"/>
                </a:solidFill>
                <a:highlight>
                  <a:srgbClr val="E8F5FA"/>
                </a:highlight>
              </a:rPr>
              <a:t>recht</a:t>
            </a:r>
            <a:r>
              <a:rPr lang="en-US" dirty="0">
                <a:solidFill>
                  <a:srgbClr val="0A0A0A"/>
                </a:solidFill>
                <a:highlight>
                  <a:srgbClr val="E8F5FA"/>
                </a:highlight>
              </a:rPr>
              <a:t> op 10 </a:t>
            </a:r>
            <a:r>
              <a:rPr lang="en-US" dirty="0" err="1">
                <a:solidFill>
                  <a:srgbClr val="0A0A0A"/>
                </a:solidFill>
                <a:highlight>
                  <a:srgbClr val="E8F5FA"/>
                </a:highlight>
              </a:rPr>
              <a:t>uur</a:t>
            </a:r>
            <a:r>
              <a:rPr lang="en-US" dirty="0">
                <a:solidFill>
                  <a:srgbClr val="0A0A0A"/>
                </a:solidFill>
                <a:highlight>
                  <a:srgbClr val="E8F5FA"/>
                </a:highlight>
              </a:rPr>
              <a:t> </a:t>
            </a:r>
            <a:r>
              <a:rPr lang="en-US" dirty="0" err="1">
                <a:solidFill>
                  <a:srgbClr val="0A0A0A"/>
                </a:solidFill>
                <a:highlight>
                  <a:srgbClr val="E8F5FA"/>
                </a:highlight>
              </a:rPr>
              <a:t>ergotherapie</a:t>
            </a:r>
            <a:r>
              <a:rPr lang="en-US" dirty="0">
                <a:solidFill>
                  <a:srgbClr val="0A0A0A"/>
                </a:solidFill>
                <a:highlight>
                  <a:srgbClr val="E8F5FA"/>
                </a:highlight>
              </a:rPr>
              <a:t> per </a:t>
            </a:r>
            <a:r>
              <a:rPr lang="en-US" dirty="0" err="1">
                <a:solidFill>
                  <a:srgbClr val="0A0A0A"/>
                </a:solidFill>
                <a:highlight>
                  <a:srgbClr val="E8F5FA"/>
                </a:highlight>
              </a:rPr>
              <a:t>jaar</a:t>
            </a:r>
            <a:r>
              <a:rPr lang="en-US" dirty="0">
                <a:solidFill>
                  <a:srgbClr val="0A0A0A"/>
                </a:solidFill>
                <a:highlight>
                  <a:srgbClr val="E8F5FA"/>
                </a:highlight>
              </a:rPr>
              <a:t> (</a:t>
            </a:r>
            <a:r>
              <a:rPr lang="en-US" dirty="0" err="1">
                <a:solidFill>
                  <a:srgbClr val="0A0A0A"/>
                </a:solidFill>
                <a:highlight>
                  <a:srgbClr val="E8F5FA"/>
                </a:highlight>
              </a:rPr>
              <a:t>dit</a:t>
            </a:r>
            <a:r>
              <a:rPr lang="en-US" dirty="0">
                <a:solidFill>
                  <a:srgbClr val="0A0A0A"/>
                </a:solidFill>
                <a:highlight>
                  <a:srgbClr val="E8F5FA"/>
                </a:highlight>
              </a:rPr>
              <a:t> </a:t>
            </a:r>
            <a:r>
              <a:rPr lang="en-US" dirty="0" err="1">
                <a:solidFill>
                  <a:srgbClr val="0A0A0A"/>
                </a:solidFill>
                <a:highlight>
                  <a:srgbClr val="E8F5FA"/>
                </a:highlight>
              </a:rPr>
              <a:t>gaat</a:t>
            </a:r>
            <a:r>
              <a:rPr lang="en-US" dirty="0">
                <a:solidFill>
                  <a:srgbClr val="0A0A0A"/>
                </a:solidFill>
                <a:highlight>
                  <a:srgbClr val="E8F5FA"/>
                </a:highlight>
              </a:rPr>
              <a:t> </a:t>
            </a:r>
            <a:r>
              <a:rPr lang="en-US" dirty="0" err="1">
                <a:solidFill>
                  <a:srgbClr val="0A0A0A"/>
                </a:solidFill>
                <a:highlight>
                  <a:srgbClr val="E8F5FA"/>
                </a:highlight>
              </a:rPr>
              <a:t>wel</a:t>
            </a:r>
            <a:r>
              <a:rPr lang="en-US" dirty="0">
                <a:solidFill>
                  <a:srgbClr val="0A0A0A"/>
                </a:solidFill>
                <a:highlight>
                  <a:srgbClr val="E8F5FA"/>
                </a:highlight>
              </a:rPr>
              <a:t> van je eigen </a:t>
            </a:r>
            <a:r>
              <a:rPr lang="en-US" dirty="0" err="1">
                <a:solidFill>
                  <a:srgbClr val="0A0A0A"/>
                </a:solidFill>
                <a:highlight>
                  <a:srgbClr val="E8F5FA"/>
                </a:highlight>
              </a:rPr>
              <a:t>risico</a:t>
            </a:r>
            <a:r>
              <a:rPr lang="en-US" dirty="0">
                <a:solidFill>
                  <a:srgbClr val="0A0A0A"/>
                </a:solidFill>
                <a:highlight>
                  <a:srgbClr val="E8F5FA"/>
                </a:highlight>
              </a:rPr>
              <a:t> </a:t>
            </a:r>
            <a:r>
              <a:rPr lang="en-US" dirty="0" err="1">
                <a:solidFill>
                  <a:srgbClr val="0A0A0A"/>
                </a:solidFill>
                <a:highlight>
                  <a:srgbClr val="E8F5FA"/>
                </a:highlight>
              </a:rPr>
              <a:t>af</a:t>
            </a:r>
            <a:r>
              <a:rPr lang="en-US" dirty="0">
                <a:solidFill>
                  <a:srgbClr val="0A0A0A"/>
                </a:solidFill>
                <a:highlight>
                  <a:srgbClr val="E8F5FA"/>
                </a:highlight>
              </a:rPr>
              <a:t>). </a:t>
            </a:r>
          </a:p>
          <a:p>
            <a:pPr>
              <a:defRPr/>
            </a:pPr>
            <a:endParaRPr lang="en-US" dirty="0">
              <a:solidFill>
                <a:srgbClr val="0A0A0A"/>
              </a:solidFill>
              <a:highlight>
                <a:srgbClr val="E8F5FA"/>
              </a:highlight>
            </a:endParaRPr>
          </a:p>
          <a:p>
            <a:pPr>
              <a:defRPr/>
            </a:pPr>
            <a:r>
              <a:rPr lang="en-US" dirty="0">
                <a:solidFill>
                  <a:srgbClr val="0A0A0A"/>
                </a:solidFill>
                <a:highlight>
                  <a:srgbClr val="E8F5FA"/>
                </a:highlight>
              </a:rPr>
              <a:t>Je </a:t>
            </a:r>
            <a:r>
              <a:rPr lang="en-US" dirty="0" err="1">
                <a:solidFill>
                  <a:srgbClr val="0A0A0A"/>
                </a:solidFill>
                <a:highlight>
                  <a:srgbClr val="E8F5FA"/>
                </a:highlight>
              </a:rPr>
              <a:t>vindt</a:t>
            </a:r>
            <a:r>
              <a:rPr lang="en-US" dirty="0">
                <a:solidFill>
                  <a:srgbClr val="0A0A0A"/>
                </a:solidFill>
                <a:highlight>
                  <a:srgbClr val="E8F5FA"/>
                </a:highlight>
              </a:rPr>
              <a:t> </a:t>
            </a:r>
            <a:r>
              <a:rPr lang="en-US" dirty="0" err="1">
                <a:solidFill>
                  <a:srgbClr val="0A0A0A"/>
                </a:solidFill>
                <a:highlight>
                  <a:srgbClr val="E8F5FA"/>
                </a:highlight>
              </a:rPr>
              <a:t>een</a:t>
            </a:r>
            <a:r>
              <a:rPr lang="en-US" dirty="0">
                <a:solidFill>
                  <a:srgbClr val="0A0A0A"/>
                </a:solidFill>
                <a:highlight>
                  <a:srgbClr val="E8F5FA"/>
                </a:highlight>
              </a:rPr>
              <a:t> </a:t>
            </a:r>
            <a:r>
              <a:rPr lang="en-US" dirty="0" err="1">
                <a:solidFill>
                  <a:srgbClr val="0A0A0A"/>
                </a:solidFill>
                <a:highlight>
                  <a:srgbClr val="E8F5FA"/>
                </a:highlight>
              </a:rPr>
              <a:t>ergotherapeut</a:t>
            </a:r>
            <a:r>
              <a:rPr lang="en-US" dirty="0">
                <a:solidFill>
                  <a:srgbClr val="0A0A0A"/>
                </a:solidFill>
                <a:highlight>
                  <a:srgbClr val="E8F5FA"/>
                </a:highlight>
              </a:rPr>
              <a:t> </a:t>
            </a:r>
            <a:r>
              <a:rPr lang="en-US" dirty="0" err="1">
                <a:solidFill>
                  <a:srgbClr val="0A0A0A"/>
                </a:solidFill>
                <a:highlight>
                  <a:srgbClr val="E8F5FA"/>
                </a:highlight>
              </a:rPr>
              <a:t>bij</a:t>
            </a:r>
            <a:r>
              <a:rPr lang="en-US" dirty="0">
                <a:solidFill>
                  <a:srgbClr val="0A0A0A"/>
                </a:solidFill>
                <a:highlight>
                  <a:srgbClr val="E8F5FA"/>
                </a:highlight>
              </a:rPr>
              <a:t> </a:t>
            </a:r>
            <a:r>
              <a:rPr lang="en-US" dirty="0" err="1">
                <a:solidFill>
                  <a:srgbClr val="0A0A0A"/>
                </a:solidFill>
                <a:highlight>
                  <a:srgbClr val="E8F5FA"/>
                </a:highlight>
              </a:rPr>
              <a:t>jou</a:t>
            </a:r>
            <a:r>
              <a:rPr lang="en-US" dirty="0">
                <a:solidFill>
                  <a:srgbClr val="0A0A0A"/>
                </a:solidFill>
                <a:highlight>
                  <a:srgbClr val="E8F5FA"/>
                </a:highlight>
              </a:rPr>
              <a:t> in de </a:t>
            </a:r>
            <a:r>
              <a:rPr lang="en-US" dirty="0" err="1">
                <a:solidFill>
                  <a:srgbClr val="0A0A0A"/>
                </a:solidFill>
                <a:highlight>
                  <a:srgbClr val="E8F5FA"/>
                </a:highlight>
              </a:rPr>
              <a:t>buurt</a:t>
            </a:r>
            <a:r>
              <a:rPr lang="en-US" dirty="0">
                <a:solidFill>
                  <a:srgbClr val="0A0A0A"/>
                </a:solidFill>
                <a:highlight>
                  <a:srgbClr val="E8F5FA"/>
                </a:highlight>
              </a:rPr>
              <a:t> via </a:t>
            </a:r>
            <a:r>
              <a:rPr lang="en-US" u="sng" dirty="0">
                <a:solidFill>
                  <a:srgbClr val="087099"/>
                </a:solidFill>
                <a:highlight>
                  <a:srgbClr val="E8F5FA"/>
                </a:highlight>
                <a:hlinkClick r:id="rId3"/>
              </a:rPr>
              <a:t>https://www.ergotherapie.nl</a:t>
            </a:r>
            <a:endParaRPr lang="nl-NL" dirty="0"/>
          </a:p>
        </p:txBody>
      </p:sp>
      <p:sp>
        <p:nvSpPr>
          <p:cNvPr id="4" name="Slide Number Placeholder 3"/>
          <p:cNvSpPr>
            <a:spLocks noGrp="1"/>
          </p:cNvSpPr>
          <p:nvPr>
            <p:ph type="sldNum" sz="quarter" idx="5"/>
          </p:nvPr>
        </p:nvSpPr>
        <p:spPr/>
        <p:txBody>
          <a:bodyPr/>
          <a:lstStyle/>
          <a:p>
            <a:pPr defTabSz="965881">
              <a:defRPr/>
            </a:pPr>
            <a:fld id="{0965C32D-63EE-4133-9108-A2BD34E475D3}" type="slidenum">
              <a:rPr lang="en-US">
                <a:solidFill>
                  <a:prstClr val="black"/>
                </a:solidFill>
                <a:latin typeface="Calibri" panose="020F0502020204030204"/>
              </a:rPr>
              <a:pPr defTabSz="965881">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37162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9B9498-FDEE-4498-AC3A-C83DFCC8A50A}" type="slidenum">
              <a:rPr lang="nl-NL" smtClean="0"/>
              <a:t>11</a:t>
            </a:fld>
            <a:endParaRPr lang="nl-NL" dirty="0"/>
          </a:p>
        </p:txBody>
      </p:sp>
    </p:spTree>
    <p:extLst>
      <p:ext uri="{BB962C8B-B14F-4D97-AF65-F5344CB8AC3E}">
        <p14:creationId xmlns:p14="http://schemas.microsoft.com/office/powerpoint/2010/main" val="3362815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08688" cy="3381375"/>
          </a:xfrm>
        </p:spPr>
      </p:sp>
      <p:sp>
        <p:nvSpPr>
          <p:cNvPr id="3" name="Notes Placeholder 2"/>
          <p:cNvSpPr>
            <a:spLocks noGrp="1"/>
          </p:cNvSpPr>
          <p:nvPr>
            <p:ph type="body" idx="1"/>
          </p:nvPr>
        </p:nvSpPr>
        <p:spPr/>
        <p:txBody>
          <a:bodyPr/>
          <a:lstStyle/>
          <a:p>
            <a:r>
              <a:rPr lang="en-US" dirty="0"/>
              <a:t>Sociale impact:</a:t>
            </a:r>
          </a:p>
          <a:p>
            <a:pPr marL="181103" indent="-181103">
              <a:buFontTx/>
              <a:buChar char="-"/>
            </a:pPr>
            <a:r>
              <a:rPr lang="en-US" dirty="0" err="1"/>
              <a:t>Probleem</a:t>
            </a:r>
            <a:r>
              <a:rPr lang="en-US" dirty="0"/>
              <a:t> is </a:t>
            </a:r>
            <a:r>
              <a:rPr lang="en-US" dirty="0" err="1"/>
              <a:t>niet</a:t>
            </a:r>
            <a:r>
              <a:rPr lang="en-US" dirty="0"/>
              <a:t> </a:t>
            </a:r>
            <a:r>
              <a:rPr lang="en-US" dirty="0" err="1"/>
              <a:t>zichtbaar</a:t>
            </a:r>
            <a:endParaRPr lang="en-US" dirty="0"/>
          </a:p>
          <a:p>
            <a:pPr marL="181103" indent="-181103">
              <a:buFontTx/>
              <a:buChar char="-"/>
            </a:pPr>
            <a:r>
              <a:rPr lang="en-US" dirty="0" err="1"/>
              <a:t>Probleem</a:t>
            </a:r>
            <a:r>
              <a:rPr lang="en-US" dirty="0"/>
              <a:t> is minder </a:t>
            </a:r>
            <a:r>
              <a:rPr lang="en-US" dirty="0" err="1"/>
              <a:t>goed</a:t>
            </a:r>
            <a:r>
              <a:rPr lang="en-US" dirty="0"/>
              <a:t> </a:t>
            </a:r>
            <a:r>
              <a:rPr lang="en-US" dirty="0" err="1"/>
              <a:t>meetbaar</a:t>
            </a:r>
            <a:endParaRPr lang="en-US" dirty="0"/>
          </a:p>
          <a:p>
            <a:pPr marL="181103" indent="-181103">
              <a:buFontTx/>
              <a:buChar char="-"/>
            </a:pPr>
            <a:r>
              <a:rPr lang="en-US" dirty="0"/>
              <a:t>Veel </a:t>
            </a:r>
            <a:r>
              <a:rPr lang="en-US" dirty="0" err="1"/>
              <a:t>moeten</a:t>
            </a:r>
            <a:r>
              <a:rPr lang="en-US" dirty="0"/>
              <a:t> </a:t>
            </a:r>
            <a:r>
              <a:rPr lang="en-US" dirty="0" err="1"/>
              <a:t>slapen</a:t>
            </a:r>
            <a:r>
              <a:rPr lang="en-US" dirty="0"/>
              <a:t> – </a:t>
            </a:r>
            <a:r>
              <a:rPr lang="en-US" dirty="0" err="1"/>
              <a:t>soms</a:t>
            </a:r>
            <a:r>
              <a:rPr lang="en-US" dirty="0"/>
              <a:t> </a:t>
            </a:r>
            <a:r>
              <a:rPr lang="en-US" dirty="0" err="1"/>
              <a:t>ook</a:t>
            </a:r>
            <a:r>
              <a:rPr lang="en-US" dirty="0"/>
              <a:t> </a:t>
            </a:r>
            <a:r>
              <a:rPr lang="en-US" dirty="0" err="1"/>
              <a:t>overdag</a:t>
            </a:r>
            <a:r>
              <a:rPr lang="en-US" dirty="0"/>
              <a:t>!</a:t>
            </a:r>
          </a:p>
          <a:p>
            <a:pPr marL="181103" indent="-181103">
              <a:buFontTx/>
              <a:buChar char="-"/>
            </a:pPr>
            <a:endParaRPr lang="en-US" dirty="0"/>
          </a:p>
          <a:p>
            <a:pPr marL="181103" indent="-181103">
              <a:buFontTx/>
              <a:buChar char="-"/>
            </a:pPr>
            <a:r>
              <a:rPr lang="en-US" dirty="0" err="1"/>
              <a:t>Voorkom</a:t>
            </a:r>
            <a:r>
              <a:rPr lang="en-US" dirty="0"/>
              <a:t> </a:t>
            </a:r>
            <a:r>
              <a:rPr lang="en-US" dirty="0" err="1"/>
              <a:t>dat</a:t>
            </a:r>
            <a:r>
              <a:rPr lang="en-US" dirty="0"/>
              <a:t> je </a:t>
            </a:r>
            <a:r>
              <a:rPr lang="en-US" dirty="0" err="1"/>
              <a:t>alleen</a:t>
            </a:r>
            <a:r>
              <a:rPr lang="en-US" dirty="0"/>
              <a:t> </a:t>
            </a:r>
            <a:r>
              <a:rPr lang="en-US" dirty="0" err="1"/>
              <a:t>afwisselend</a:t>
            </a:r>
            <a:r>
              <a:rPr lang="en-US" dirty="0"/>
              <a:t> </a:t>
            </a:r>
            <a:r>
              <a:rPr lang="en-US" dirty="0" err="1"/>
              <a:t>bezig</a:t>
            </a:r>
            <a:r>
              <a:rPr lang="en-US" dirty="0"/>
              <a:t> bent met </a:t>
            </a:r>
            <a:r>
              <a:rPr lang="en-US" dirty="0" err="1"/>
              <a:t>slapen</a:t>
            </a:r>
            <a:r>
              <a:rPr lang="en-US" dirty="0"/>
              <a:t>. Studie/</a:t>
            </a:r>
            <a:r>
              <a:rPr lang="en-US" dirty="0" err="1"/>
              <a:t>werk</a:t>
            </a:r>
            <a:r>
              <a:rPr lang="en-US" dirty="0"/>
              <a:t>, </a:t>
            </a:r>
            <a:r>
              <a:rPr lang="en-US" dirty="0" err="1"/>
              <a:t>slapen</a:t>
            </a:r>
            <a:r>
              <a:rPr lang="en-US" dirty="0"/>
              <a:t> etc. Er </a:t>
            </a:r>
            <a:r>
              <a:rPr lang="en-US" dirty="0" err="1"/>
              <a:t>moet</a:t>
            </a:r>
            <a:r>
              <a:rPr lang="en-US" dirty="0"/>
              <a:t> </a:t>
            </a:r>
            <a:r>
              <a:rPr lang="en-US" dirty="0" err="1"/>
              <a:t>ruimte</a:t>
            </a:r>
            <a:r>
              <a:rPr lang="en-US" dirty="0"/>
              <a:t> </a:t>
            </a:r>
            <a:r>
              <a:rPr lang="en-US" dirty="0" err="1"/>
              <a:t>blijven</a:t>
            </a:r>
            <a:r>
              <a:rPr lang="en-US" dirty="0"/>
              <a:t> </a:t>
            </a:r>
            <a:r>
              <a:rPr lang="en-US" dirty="0" err="1"/>
              <a:t>voor</a:t>
            </a:r>
            <a:r>
              <a:rPr lang="en-US" dirty="0"/>
              <a:t> </a:t>
            </a:r>
            <a:r>
              <a:rPr lang="en-US" dirty="0" err="1"/>
              <a:t>sociale</a:t>
            </a:r>
            <a:r>
              <a:rPr lang="en-US" dirty="0"/>
              <a:t> </a:t>
            </a:r>
            <a:r>
              <a:rPr lang="en-US" dirty="0" err="1"/>
              <a:t>activiteit</a:t>
            </a:r>
            <a:r>
              <a:rPr lang="en-US" dirty="0"/>
              <a:t>!</a:t>
            </a:r>
          </a:p>
          <a:p>
            <a:pPr marL="181103" indent="-181103">
              <a:buFontTx/>
              <a:buChar char="-"/>
            </a:pPr>
            <a:r>
              <a:rPr lang="en-US" dirty="0"/>
              <a:t>Alles is </a:t>
            </a:r>
            <a:r>
              <a:rPr lang="en-US" dirty="0" err="1"/>
              <a:t>nog</a:t>
            </a:r>
            <a:r>
              <a:rPr lang="en-US" dirty="0"/>
              <a:t> </a:t>
            </a:r>
            <a:r>
              <a:rPr lang="en-US" dirty="0" err="1"/>
              <a:t>mogelijk</a:t>
            </a:r>
            <a:r>
              <a:rPr lang="en-US" dirty="0"/>
              <a:t>! </a:t>
            </a:r>
            <a:r>
              <a:rPr lang="en-US" dirty="0">
                <a:sym typeface="Wingdings" panose="05000000000000000000" pitchFamily="2" charset="2"/>
              </a:rPr>
              <a:t> </a:t>
            </a:r>
            <a:r>
              <a:rPr lang="en-US" dirty="0" err="1">
                <a:sym typeface="Wingdings" panose="05000000000000000000" pitchFamily="2" charset="2"/>
              </a:rPr>
              <a:t>ander</a:t>
            </a:r>
            <a:r>
              <a:rPr lang="en-US" dirty="0">
                <a:sym typeface="Wingdings" panose="05000000000000000000" pitchFamily="2" charset="2"/>
              </a:rPr>
              <a:t> tempo </a:t>
            </a:r>
            <a:r>
              <a:rPr lang="en-US" dirty="0" err="1">
                <a:sym typeface="Wingdings" panose="05000000000000000000" pitchFamily="2" charset="2"/>
              </a:rPr>
              <a:t>en</a:t>
            </a:r>
            <a:r>
              <a:rPr lang="en-US" dirty="0">
                <a:sym typeface="Wingdings" panose="05000000000000000000" pitchFamily="2" charset="2"/>
              </a:rPr>
              <a:t> </a:t>
            </a:r>
            <a:r>
              <a:rPr lang="en-US" dirty="0" err="1">
                <a:sym typeface="Wingdings" panose="05000000000000000000" pitchFamily="2" charset="2"/>
              </a:rPr>
              <a:t>meer</a:t>
            </a:r>
            <a:r>
              <a:rPr lang="en-US" dirty="0">
                <a:sym typeface="Wingdings" panose="05000000000000000000" pitchFamily="2" charset="2"/>
              </a:rPr>
              <a:t> rust </a:t>
            </a:r>
            <a:r>
              <a:rPr lang="en-US" dirty="0" err="1">
                <a:sym typeface="Wingdings" panose="05000000000000000000" pitchFamily="2" charset="2"/>
              </a:rPr>
              <a:t>inbouwen</a:t>
            </a:r>
            <a:r>
              <a:rPr lang="en-US" dirty="0">
                <a:sym typeface="Wingdings" panose="05000000000000000000" pitchFamily="2" charset="2"/>
              </a:rPr>
              <a:t>! </a:t>
            </a:r>
            <a:r>
              <a:rPr lang="en-US" dirty="0" err="1">
                <a:sym typeface="Wingdings" panose="05000000000000000000" pitchFamily="2" charset="2"/>
              </a:rPr>
              <a:t>Grenzen</a:t>
            </a:r>
            <a:r>
              <a:rPr lang="en-US" dirty="0">
                <a:sym typeface="Wingdings" panose="05000000000000000000" pitchFamily="2" charset="2"/>
              </a:rPr>
              <a:t> </a:t>
            </a:r>
            <a:r>
              <a:rPr lang="en-US" dirty="0" err="1">
                <a:sym typeface="Wingdings" panose="05000000000000000000" pitchFamily="2" charset="2"/>
              </a:rPr>
              <a:t>leren</a:t>
            </a:r>
            <a:r>
              <a:rPr lang="en-US" dirty="0">
                <a:sym typeface="Wingdings" panose="05000000000000000000" pitchFamily="2" charset="2"/>
              </a:rPr>
              <a:t> </a:t>
            </a:r>
            <a:r>
              <a:rPr lang="en-US" dirty="0" err="1">
                <a:sym typeface="Wingdings" panose="05000000000000000000" pitchFamily="2" charset="2"/>
              </a:rPr>
              <a:t>kennen</a:t>
            </a:r>
            <a:endParaRPr lang="en-US" dirty="0"/>
          </a:p>
          <a:p>
            <a:pPr marL="181103" indent="-181103">
              <a:buFontTx/>
              <a:buChar char="-"/>
            </a:pPr>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12</a:t>
            </a:fld>
            <a:endParaRPr lang="en-US" dirty="0"/>
          </a:p>
        </p:txBody>
      </p:sp>
    </p:spTree>
    <p:extLst>
      <p:ext uri="{BB962C8B-B14F-4D97-AF65-F5344CB8AC3E}">
        <p14:creationId xmlns:p14="http://schemas.microsoft.com/office/powerpoint/2010/main" val="1761072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9B9498-FDEE-4498-AC3A-C83DFCC8A50A}" type="slidenum">
              <a:rPr lang="nl-NL" smtClean="0"/>
              <a:t>14</a:t>
            </a:fld>
            <a:endParaRPr lang="nl-NL" dirty="0"/>
          </a:p>
        </p:txBody>
      </p:sp>
    </p:spTree>
    <p:extLst>
      <p:ext uri="{BB962C8B-B14F-4D97-AF65-F5344CB8AC3E}">
        <p14:creationId xmlns:p14="http://schemas.microsoft.com/office/powerpoint/2010/main" val="3696375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Uitleg over methode Opbouw van Reserves:</a:t>
            </a:r>
          </a:p>
          <a:p>
            <a:endParaRPr lang="nl-NL" dirty="0"/>
          </a:p>
          <a:p>
            <a:pPr marL="171450" indent="-171450">
              <a:buFontTx/>
              <a:buChar char="-"/>
            </a:pPr>
            <a:r>
              <a:rPr lang="nl-NL" dirty="0"/>
              <a:t>Metingen: zitten– staan – lopen</a:t>
            </a:r>
          </a:p>
          <a:p>
            <a:pPr marL="171450" indent="-171450">
              <a:buFontTx/>
              <a:buChar char="-"/>
            </a:pPr>
            <a:r>
              <a:rPr lang="nl-NL" dirty="0"/>
              <a:t>Gemiddelde van min. 3 metingen per activiteit</a:t>
            </a:r>
          </a:p>
          <a:p>
            <a:pPr marL="171450" indent="-171450">
              <a:buFontTx/>
              <a:buChar char="-"/>
            </a:pPr>
            <a:r>
              <a:rPr lang="nl-NL" dirty="0"/>
              <a:t>Gemiddelde van zitten/staan/lopen optellen en uitkomst X 1,5</a:t>
            </a:r>
          </a:p>
          <a:p>
            <a:pPr marL="171450" indent="-171450">
              <a:buFontTx/>
              <a:buChar char="-"/>
            </a:pPr>
            <a:endParaRPr lang="nl-NL" dirty="0"/>
          </a:p>
          <a:p>
            <a:pPr marL="171450" indent="-171450">
              <a:buFontTx/>
              <a:buChar char="-"/>
            </a:pPr>
            <a:r>
              <a:rPr lang="nl-NL" dirty="0"/>
              <a:t>Activiteit</a:t>
            </a:r>
          </a:p>
          <a:p>
            <a:pPr marL="171450" indent="-171450">
              <a:buFontTx/>
              <a:buChar char="-"/>
            </a:pPr>
            <a:r>
              <a:rPr lang="nl-NL" dirty="0"/>
              <a:t>Rust</a:t>
            </a:r>
          </a:p>
          <a:p>
            <a:pPr marL="171450" indent="-171450">
              <a:buFontTx/>
              <a:buChar char="-"/>
            </a:pPr>
            <a:endParaRPr lang="nl-NL" dirty="0"/>
          </a:p>
        </p:txBody>
      </p:sp>
      <p:sp>
        <p:nvSpPr>
          <p:cNvPr id="4" name="Tijdelijke aanduiding voor dianummer 3"/>
          <p:cNvSpPr>
            <a:spLocks noGrp="1"/>
          </p:cNvSpPr>
          <p:nvPr>
            <p:ph type="sldNum" sz="quarter" idx="5"/>
          </p:nvPr>
        </p:nvSpPr>
        <p:spPr/>
        <p:txBody>
          <a:bodyPr/>
          <a:lstStyle/>
          <a:p>
            <a:fld id="{509B9498-FDEE-4498-AC3A-C83DFCC8A50A}" type="slidenum">
              <a:rPr lang="nl-NL" smtClean="0"/>
              <a:t>15</a:t>
            </a:fld>
            <a:endParaRPr lang="nl-NL" dirty="0"/>
          </a:p>
        </p:txBody>
      </p:sp>
    </p:spTree>
    <p:extLst>
      <p:ext uri="{BB962C8B-B14F-4D97-AF65-F5344CB8AC3E}">
        <p14:creationId xmlns:p14="http://schemas.microsoft.com/office/powerpoint/2010/main" val="4158807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Geen geluid; of –&gt; 10 HZ // bekende muziek/podcast voor brein // </a:t>
            </a:r>
          </a:p>
          <a:p>
            <a:r>
              <a:rPr lang="nl-NL" dirty="0"/>
              <a:t>Niet meer na 15u in de middag lang gaan liggen </a:t>
            </a:r>
            <a:r>
              <a:rPr lang="nl-NL" dirty="0">
                <a:sym typeface="Wingdings" panose="05000000000000000000" pitchFamily="2" charset="2"/>
              </a:rPr>
              <a:t> denk aan slaapdruk voor de nacht!</a:t>
            </a:r>
            <a:endParaRPr lang="nl-NL" dirty="0"/>
          </a:p>
          <a:p>
            <a:endParaRPr lang="nl-NL" dirty="0"/>
          </a:p>
          <a:p>
            <a:r>
              <a:rPr lang="nl-NL" dirty="0"/>
              <a:t> </a:t>
            </a:r>
          </a:p>
        </p:txBody>
      </p:sp>
      <p:sp>
        <p:nvSpPr>
          <p:cNvPr id="4" name="Tijdelijke aanduiding voor dianummer 3"/>
          <p:cNvSpPr>
            <a:spLocks noGrp="1"/>
          </p:cNvSpPr>
          <p:nvPr>
            <p:ph type="sldNum" sz="quarter" idx="5"/>
          </p:nvPr>
        </p:nvSpPr>
        <p:spPr/>
        <p:txBody>
          <a:bodyPr/>
          <a:lstStyle/>
          <a:p>
            <a:fld id="{509B9498-FDEE-4498-AC3A-C83DFCC8A50A}" type="slidenum">
              <a:rPr lang="nl-NL" smtClean="0"/>
              <a:t>16</a:t>
            </a:fld>
            <a:endParaRPr lang="nl-NL" dirty="0"/>
          </a:p>
        </p:txBody>
      </p:sp>
    </p:spTree>
    <p:extLst>
      <p:ext uri="{BB962C8B-B14F-4D97-AF65-F5344CB8AC3E}">
        <p14:creationId xmlns:p14="http://schemas.microsoft.com/office/powerpoint/2010/main" val="3814343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9B9498-FDEE-4498-AC3A-C83DFCC8A50A}" type="slidenum">
              <a:rPr lang="nl-NL" smtClean="0"/>
              <a:t>17</a:t>
            </a:fld>
            <a:endParaRPr lang="nl-NL" dirty="0"/>
          </a:p>
        </p:txBody>
      </p:sp>
    </p:spTree>
    <p:extLst>
      <p:ext uri="{BB962C8B-B14F-4D97-AF65-F5344CB8AC3E}">
        <p14:creationId xmlns:p14="http://schemas.microsoft.com/office/powerpoint/2010/main" val="1518132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9B9498-FDEE-4498-AC3A-C83DFCC8A50A}" type="slidenum">
              <a:rPr lang="nl-NL" smtClean="0"/>
              <a:t>18</a:t>
            </a:fld>
            <a:endParaRPr lang="nl-NL" dirty="0"/>
          </a:p>
        </p:txBody>
      </p:sp>
    </p:spTree>
    <p:extLst>
      <p:ext uri="{BB962C8B-B14F-4D97-AF65-F5344CB8AC3E}">
        <p14:creationId xmlns:p14="http://schemas.microsoft.com/office/powerpoint/2010/main" val="2812258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9B9498-FDEE-4498-AC3A-C83DFCC8A50A}" type="slidenum">
              <a:rPr lang="nl-NL" smtClean="0"/>
              <a:t>19</a:t>
            </a:fld>
            <a:endParaRPr lang="nl-NL" dirty="0"/>
          </a:p>
        </p:txBody>
      </p:sp>
    </p:spTree>
    <p:extLst>
      <p:ext uri="{BB962C8B-B14F-4D97-AF65-F5344CB8AC3E}">
        <p14:creationId xmlns:p14="http://schemas.microsoft.com/office/powerpoint/2010/main" val="2648703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ea typeface="Calibri"/>
                <a:cs typeface="Calibri"/>
              </a:rPr>
              <a:t>Presentatie</a:t>
            </a:r>
            <a:r>
              <a:rPr lang="en-US" dirty="0">
                <a:ea typeface="Calibri"/>
                <a:cs typeface="Calibri"/>
              </a:rPr>
              <a:t> </a:t>
            </a:r>
            <a:r>
              <a:rPr lang="en-US" dirty="0" err="1">
                <a:ea typeface="Calibri"/>
                <a:cs typeface="Calibri"/>
              </a:rPr>
              <a:t>duurt</a:t>
            </a:r>
            <a:r>
              <a:rPr lang="en-US" dirty="0">
                <a:ea typeface="Calibri"/>
                <a:cs typeface="Calibri"/>
              </a:rPr>
              <a:t> </a:t>
            </a:r>
            <a:r>
              <a:rPr lang="en-US" dirty="0" err="1">
                <a:ea typeface="Calibri"/>
                <a:cs typeface="Calibri"/>
              </a:rPr>
              <a:t>ongeveer</a:t>
            </a:r>
            <a:r>
              <a:rPr lang="en-US" dirty="0">
                <a:ea typeface="Calibri"/>
                <a:cs typeface="Calibri"/>
              </a:rPr>
              <a:t> 20min. </a:t>
            </a:r>
          </a:p>
        </p:txBody>
      </p:sp>
      <p:sp>
        <p:nvSpPr>
          <p:cNvPr id="4" name="Tijdelijke aanduiding voor dianummer 3"/>
          <p:cNvSpPr>
            <a:spLocks noGrp="1"/>
          </p:cNvSpPr>
          <p:nvPr>
            <p:ph type="sldNum" sz="quarter" idx="5"/>
          </p:nvPr>
        </p:nvSpPr>
        <p:spPr/>
        <p:txBody>
          <a:bodyPr/>
          <a:lstStyle/>
          <a:p>
            <a:fld id="{509B9498-FDEE-4498-AC3A-C83DFCC8A50A}" type="slidenum">
              <a:rPr lang="nl-NL"/>
              <a:t>2</a:t>
            </a:fld>
            <a:endParaRPr lang="nl-NL" dirty="0"/>
          </a:p>
        </p:txBody>
      </p:sp>
    </p:spTree>
    <p:extLst>
      <p:ext uri="{BB962C8B-B14F-4D97-AF65-F5344CB8AC3E}">
        <p14:creationId xmlns:p14="http://schemas.microsoft.com/office/powerpoint/2010/main" val="4288107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ea typeface="Calibri"/>
                <a:cs typeface="Calibri"/>
              </a:rPr>
              <a:t>Iets</a:t>
            </a:r>
            <a:r>
              <a:rPr lang="en-US" dirty="0">
                <a:ea typeface="Calibri"/>
                <a:cs typeface="Calibri"/>
              </a:rPr>
              <a:t> </a:t>
            </a:r>
            <a:r>
              <a:rPr lang="en-US" dirty="0" err="1">
                <a:ea typeface="Calibri"/>
                <a:cs typeface="Calibri"/>
              </a:rPr>
              <a:t>vertellen</a:t>
            </a:r>
            <a:r>
              <a:rPr lang="en-US" dirty="0">
                <a:ea typeface="Calibri"/>
                <a:cs typeface="Calibri"/>
              </a:rPr>
              <a:t> over </a:t>
            </a:r>
            <a:r>
              <a:rPr lang="en-US" dirty="0" err="1">
                <a:ea typeface="Calibri"/>
                <a:cs typeface="Calibri"/>
              </a:rPr>
              <a:t>mijn</a:t>
            </a:r>
            <a:r>
              <a:rPr lang="en-US" dirty="0">
                <a:ea typeface="Calibri"/>
                <a:cs typeface="Calibri"/>
              </a:rPr>
              <a:t> </a:t>
            </a:r>
            <a:r>
              <a:rPr lang="en-US" dirty="0" err="1">
                <a:ea typeface="Calibri"/>
                <a:cs typeface="Calibri"/>
              </a:rPr>
              <a:t>loopbaan</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huidige</a:t>
            </a:r>
            <a:r>
              <a:rPr lang="en-US" dirty="0">
                <a:ea typeface="Calibri"/>
                <a:cs typeface="Calibri"/>
              </a:rPr>
              <a:t> </a:t>
            </a:r>
            <a:r>
              <a:rPr lang="en-US" dirty="0" err="1">
                <a:ea typeface="Calibri"/>
                <a:cs typeface="Calibri"/>
              </a:rPr>
              <a:t>werk</a:t>
            </a:r>
            <a:r>
              <a:rPr lang="en-US" dirty="0">
                <a:ea typeface="Calibri"/>
                <a:cs typeface="Calibri"/>
              </a:rPr>
              <a:t>plekken</a:t>
            </a:r>
          </a:p>
          <a:p>
            <a:r>
              <a:rPr lang="en-US" dirty="0" err="1">
                <a:ea typeface="Calibri"/>
                <a:cs typeface="Calibri"/>
              </a:rPr>
              <a:t>Ervaring</a:t>
            </a:r>
            <a:r>
              <a:rPr lang="en-US" dirty="0">
                <a:ea typeface="Calibri"/>
                <a:cs typeface="Calibri"/>
              </a:rPr>
              <a:t> met </a:t>
            </a:r>
            <a:r>
              <a:rPr lang="en-US" dirty="0" err="1">
                <a:ea typeface="Calibri"/>
                <a:cs typeface="Calibri"/>
              </a:rPr>
              <a:t>behandelen</a:t>
            </a:r>
            <a:r>
              <a:rPr lang="en-US" dirty="0">
                <a:ea typeface="Calibri"/>
                <a:cs typeface="Calibri"/>
              </a:rPr>
              <a:t> van </a:t>
            </a:r>
            <a:r>
              <a:rPr lang="en-US" dirty="0" err="1">
                <a:ea typeface="Calibri"/>
                <a:cs typeface="Calibri"/>
              </a:rPr>
              <a:t>mensen</a:t>
            </a:r>
            <a:r>
              <a:rPr lang="en-US" dirty="0">
                <a:ea typeface="Calibri"/>
                <a:cs typeface="Calibri"/>
              </a:rPr>
              <a:t> met </a:t>
            </a:r>
            <a:r>
              <a:rPr lang="en-US" dirty="0" err="1">
                <a:ea typeface="Calibri"/>
                <a:cs typeface="Calibri"/>
              </a:rPr>
              <a:t>vermoeidheid</a:t>
            </a:r>
          </a:p>
        </p:txBody>
      </p:sp>
      <p:sp>
        <p:nvSpPr>
          <p:cNvPr id="4" name="Tijdelijke aanduiding voor dianummer 3"/>
          <p:cNvSpPr>
            <a:spLocks noGrp="1"/>
          </p:cNvSpPr>
          <p:nvPr>
            <p:ph type="sldNum" sz="quarter" idx="5"/>
          </p:nvPr>
        </p:nvSpPr>
        <p:spPr/>
        <p:txBody>
          <a:bodyPr/>
          <a:lstStyle/>
          <a:p>
            <a:fld id="{509B9498-FDEE-4498-AC3A-C83DFCC8A50A}" type="slidenum">
              <a:rPr lang="nl-NL"/>
              <a:t>3</a:t>
            </a:fld>
            <a:endParaRPr lang="nl-NL" dirty="0"/>
          </a:p>
        </p:txBody>
      </p:sp>
    </p:spTree>
    <p:extLst>
      <p:ext uri="{BB962C8B-B14F-4D97-AF65-F5344CB8AC3E}">
        <p14:creationId xmlns:p14="http://schemas.microsoft.com/office/powerpoint/2010/main" val="3697544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ea typeface="Calibri"/>
                <a:cs typeface="Calibri"/>
              </a:rPr>
              <a:t>Plaatje </a:t>
            </a:r>
            <a:r>
              <a:rPr lang="en-US" dirty="0" err="1">
                <a:ea typeface="Calibri"/>
                <a:cs typeface="Calibri"/>
              </a:rPr>
              <a:t>komt</a:t>
            </a:r>
            <a:r>
              <a:rPr lang="en-US" dirty="0">
                <a:ea typeface="Calibri"/>
                <a:cs typeface="Calibri"/>
              </a:rPr>
              <a:t> van LinkedIn; Femke de </a:t>
            </a:r>
            <a:r>
              <a:rPr lang="en-US" dirty="0" err="1">
                <a:ea typeface="Calibri"/>
                <a:cs typeface="Calibri"/>
              </a:rPr>
              <a:t>Blijzer</a:t>
            </a:r>
          </a:p>
          <a:p>
            <a:endParaRPr lang="en-US" dirty="0">
              <a:ea typeface="Calibri"/>
              <a:cs typeface="Calibri"/>
            </a:endParaRPr>
          </a:p>
          <a:p>
            <a:r>
              <a:rPr lang="en-US" dirty="0" err="1">
                <a:ea typeface="Calibri"/>
                <a:cs typeface="Calibri"/>
              </a:rPr>
              <a:t>Herkenbaar</a:t>
            </a:r>
            <a:r>
              <a:rPr lang="en-US" dirty="0">
                <a:ea typeface="Calibri"/>
                <a:cs typeface="Calibri"/>
              </a:rPr>
              <a:t>? </a:t>
            </a:r>
          </a:p>
        </p:txBody>
      </p:sp>
      <p:sp>
        <p:nvSpPr>
          <p:cNvPr id="4" name="Tijdelijke aanduiding voor dianummer 3"/>
          <p:cNvSpPr>
            <a:spLocks noGrp="1"/>
          </p:cNvSpPr>
          <p:nvPr>
            <p:ph type="sldNum" sz="quarter" idx="5"/>
          </p:nvPr>
        </p:nvSpPr>
        <p:spPr/>
        <p:txBody>
          <a:bodyPr/>
          <a:lstStyle/>
          <a:p>
            <a:fld id="{509B9498-FDEE-4498-AC3A-C83DFCC8A50A}" type="slidenum">
              <a:rPr lang="nl-NL"/>
              <a:t>4</a:t>
            </a:fld>
            <a:endParaRPr lang="nl-NL" dirty="0"/>
          </a:p>
        </p:txBody>
      </p:sp>
    </p:spTree>
    <p:extLst>
      <p:ext uri="{BB962C8B-B14F-4D97-AF65-F5344CB8AC3E}">
        <p14:creationId xmlns:p14="http://schemas.microsoft.com/office/powerpoint/2010/main" val="1821710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65881">
              <a:defRPr/>
            </a:pPr>
            <a:r>
              <a:rPr lang="nl-NL" dirty="0"/>
              <a:t>bijv. </a:t>
            </a:r>
          </a:p>
          <a:p>
            <a:pPr defTabSz="965881">
              <a:defRPr/>
            </a:pPr>
            <a:r>
              <a:rPr lang="nl-NL" dirty="0"/>
              <a:t>je omgeving begrijpt je niet </a:t>
            </a:r>
            <a:r>
              <a:rPr lang="nl-NL" dirty="0">
                <a:sym typeface="Wingdings" panose="05000000000000000000" pitchFamily="2" charset="2"/>
              </a:rPr>
              <a:t> of er wordt niet altijd met begrip op je situatie gereageerd.</a:t>
            </a:r>
          </a:p>
          <a:p>
            <a:pPr defTabSz="965881">
              <a:defRPr/>
            </a:pPr>
            <a:endParaRPr lang="nl-NL" dirty="0">
              <a:sym typeface="Wingdings" panose="05000000000000000000" pitchFamily="2" charset="2"/>
            </a:endParaRPr>
          </a:p>
          <a:p>
            <a:pPr defTabSz="965881">
              <a:defRPr/>
            </a:pPr>
            <a:r>
              <a:rPr lang="nl-NL" dirty="0">
                <a:sym typeface="Wingdings" panose="05000000000000000000" pitchFamily="2" charset="2"/>
              </a:rPr>
              <a:t>Geeft veelal toename van stress, angst, depressies kunnen ontstaan</a:t>
            </a:r>
          </a:p>
          <a:p>
            <a:pPr defTabSz="965881">
              <a:defRPr/>
            </a:pPr>
            <a:endParaRPr lang="nl-NL" dirty="0">
              <a:sym typeface="Wingdings" panose="05000000000000000000" pitchFamily="2" charset="2"/>
            </a:endParaRPr>
          </a:p>
          <a:p>
            <a:pPr defTabSz="965881">
              <a:defRPr/>
            </a:pPr>
            <a:endParaRPr lang="nl-NL" dirty="0"/>
          </a:p>
          <a:p>
            <a:r>
              <a:rPr lang="nl-NL" dirty="0"/>
              <a:t>Website CC-NL:</a:t>
            </a:r>
          </a:p>
          <a:p>
            <a:r>
              <a:rPr lang="nl-NL" dirty="0"/>
              <a:t>Misschien heb je er in een bepaalde periode veel last van, bijvoorbeeld bij een opvlamming, en heb je andere weken of maanden meer energie. Of misschien voel je steeds een gebrek aan energie, ook wanneer de ziekte in remissie (rustig) is.</a:t>
            </a:r>
          </a:p>
          <a:p>
            <a:endParaRPr lang="nl-NL" dirty="0"/>
          </a:p>
        </p:txBody>
      </p:sp>
      <p:sp>
        <p:nvSpPr>
          <p:cNvPr id="4" name="Tijdelijke aanduiding voor dianummer 3"/>
          <p:cNvSpPr>
            <a:spLocks noGrp="1"/>
          </p:cNvSpPr>
          <p:nvPr>
            <p:ph type="sldNum" sz="quarter" idx="5"/>
          </p:nvPr>
        </p:nvSpPr>
        <p:spPr/>
        <p:txBody>
          <a:bodyPr/>
          <a:lstStyle/>
          <a:p>
            <a:fld id="{509B9498-FDEE-4498-AC3A-C83DFCC8A50A}" type="slidenum">
              <a:rPr lang="nl-NL" smtClean="0"/>
              <a:t>5</a:t>
            </a:fld>
            <a:endParaRPr lang="nl-NL" dirty="0"/>
          </a:p>
        </p:txBody>
      </p:sp>
    </p:spTree>
    <p:extLst>
      <p:ext uri="{BB962C8B-B14F-4D97-AF65-F5344CB8AC3E}">
        <p14:creationId xmlns:p14="http://schemas.microsoft.com/office/powerpoint/2010/main" val="1598419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9B9498-FDEE-4498-AC3A-C83DFCC8A50A}" type="slidenum">
              <a:rPr lang="nl-NL" smtClean="0"/>
              <a:t>6</a:t>
            </a:fld>
            <a:endParaRPr lang="nl-NL" dirty="0"/>
          </a:p>
        </p:txBody>
      </p:sp>
    </p:spTree>
    <p:extLst>
      <p:ext uri="{BB962C8B-B14F-4D97-AF65-F5344CB8AC3E}">
        <p14:creationId xmlns:p14="http://schemas.microsoft.com/office/powerpoint/2010/main" val="2552269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solidFill>
                  <a:srgbClr val="0A0A0A"/>
                </a:solidFill>
                <a:highlight>
                  <a:srgbClr val="FEFEFE"/>
                </a:highlight>
              </a:rPr>
              <a:t>Binnen </a:t>
            </a:r>
            <a:r>
              <a:rPr lang="en-US" dirty="0" err="1">
                <a:solidFill>
                  <a:srgbClr val="0A0A0A"/>
                </a:solidFill>
                <a:highlight>
                  <a:srgbClr val="FEFEFE"/>
                </a:highlight>
              </a:rPr>
              <a:t>mijn</a:t>
            </a:r>
            <a:r>
              <a:rPr lang="en-US" dirty="0">
                <a:solidFill>
                  <a:srgbClr val="0A0A0A"/>
                </a:solidFill>
                <a:highlight>
                  <a:srgbClr val="FEFEFE"/>
                </a:highlight>
              </a:rPr>
              <a:t> </a:t>
            </a:r>
            <a:r>
              <a:rPr lang="en-US" dirty="0" err="1">
                <a:solidFill>
                  <a:srgbClr val="0A0A0A"/>
                </a:solidFill>
                <a:highlight>
                  <a:srgbClr val="FEFEFE"/>
                </a:highlight>
              </a:rPr>
              <a:t>werk</a:t>
            </a:r>
            <a:r>
              <a:rPr lang="en-US" dirty="0">
                <a:solidFill>
                  <a:srgbClr val="0A0A0A"/>
                </a:solidFill>
                <a:highlight>
                  <a:srgbClr val="FEFEFE"/>
                </a:highlight>
              </a:rPr>
              <a:t> </a:t>
            </a:r>
            <a:r>
              <a:rPr lang="en-US" dirty="0" err="1">
                <a:solidFill>
                  <a:srgbClr val="0A0A0A"/>
                </a:solidFill>
                <a:highlight>
                  <a:srgbClr val="FEFEFE"/>
                </a:highlight>
              </a:rPr>
              <a:t>werk</a:t>
            </a:r>
            <a:r>
              <a:rPr lang="en-US" dirty="0">
                <a:solidFill>
                  <a:srgbClr val="0A0A0A"/>
                </a:solidFill>
                <a:highlight>
                  <a:srgbClr val="FEFEFE"/>
                </a:highlight>
              </a:rPr>
              <a:t> </a:t>
            </a:r>
            <a:r>
              <a:rPr lang="en-US" dirty="0" err="1">
                <a:solidFill>
                  <a:srgbClr val="0A0A0A"/>
                </a:solidFill>
                <a:highlight>
                  <a:srgbClr val="FEFEFE"/>
                </a:highlight>
              </a:rPr>
              <a:t>ik</a:t>
            </a:r>
            <a:r>
              <a:rPr lang="en-US" dirty="0">
                <a:solidFill>
                  <a:srgbClr val="0A0A0A"/>
                </a:solidFill>
                <a:highlight>
                  <a:srgbClr val="FEFEFE"/>
                </a:highlight>
              </a:rPr>
              <a:t> </a:t>
            </a:r>
            <a:r>
              <a:rPr lang="en-US" dirty="0" err="1">
                <a:solidFill>
                  <a:srgbClr val="0A0A0A"/>
                </a:solidFill>
                <a:highlight>
                  <a:srgbClr val="FEFEFE"/>
                </a:highlight>
              </a:rPr>
              <a:t>veel</a:t>
            </a:r>
            <a:r>
              <a:rPr lang="en-US" dirty="0">
                <a:solidFill>
                  <a:srgbClr val="0A0A0A"/>
                </a:solidFill>
                <a:highlight>
                  <a:srgbClr val="FEFEFE"/>
                </a:highlight>
              </a:rPr>
              <a:t> met </a:t>
            </a:r>
            <a:r>
              <a:rPr lang="en-US" dirty="0" err="1">
                <a:solidFill>
                  <a:srgbClr val="0A0A0A"/>
                </a:solidFill>
                <a:highlight>
                  <a:srgbClr val="FEFEFE"/>
                </a:highlight>
              </a:rPr>
              <a:t>kleuren</a:t>
            </a:r>
            <a:r>
              <a:rPr lang="en-US" dirty="0">
                <a:solidFill>
                  <a:srgbClr val="0A0A0A"/>
                </a:solidFill>
                <a:highlight>
                  <a:srgbClr val="FEFEFE"/>
                </a:highlight>
              </a:rPr>
              <a:t> om de </a:t>
            </a:r>
            <a:r>
              <a:rPr lang="en-US" dirty="0" err="1">
                <a:solidFill>
                  <a:srgbClr val="0A0A0A"/>
                </a:solidFill>
                <a:highlight>
                  <a:srgbClr val="FEFEFE"/>
                </a:highlight>
              </a:rPr>
              <a:t>hoeveelheid</a:t>
            </a:r>
            <a:r>
              <a:rPr lang="en-US" dirty="0">
                <a:solidFill>
                  <a:srgbClr val="0A0A0A"/>
                </a:solidFill>
                <a:highlight>
                  <a:srgbClr val="FEFEFE"/>
                </a:highlight>
              </a:rPr>
              <a:t> </a:t>
            </a:r>
            <a:r>
              <a:rPr lang="en-US" dirty="0" err="1">
                <a:solidFill>
                  <a:srgbClr val="0A0A0A"/>
                </a:solidFill>
                <a:highlight>
                  <a:srgbClr val="FEFEFE"/>
                </a:highlight>
              </a:rPr>
              <a:t>energie</a:t>
            </a:r>
            <a:r>
              <a:rPr lang="en-US" dirty="0">
                <a:solidFill>
                  <a:srgbClr val="0A0A0A"/>
                </a:solidFill>
                <a:highlight>
                  <a:srgbClr val="FEFEFE"/>
                </a:highlight>
              </a:rPr>
              <a:t> </a:t>
            </a:r>
            <a:r>
              <a:rPr lang="en-US" dirty="0" err="1">
                <a:solidFill>
                  <a:srgbClr val="0A0A0A"/>
                </a:solidFill>
                <a:highlight>
                  <a:srgbClr val="FEFEFE"/>
                </a:highlight>
              </a:rPr>
              <a:t>aan</a:t>
            </a:r>
            <a:r>
              <a:rPr lang="en-US" dirty="0">
                <a:solidFill>
                  <a:srgbClr val="0A0A0A"/>
                </a:solidFill>
                <a:highlight>
                  <a:srgbClr val="FEFEFE"/>
                </a:highlight>
              </a:rPr>
              <a:t> </a:t>
            </a:r>
            <a:r>
              <a:rPr lang="en-US" dirty="0" err="1">
                <a:solidFill>
                  <a:srgbClr val="0A0A0A"/>
                </a:solidFill>
                <a:highlight>
                  <a:srgbClr val="FEFEFE"/>
                </a:highlight>
              </a:rPr>
              <a:t>te</a:t>
            </a:r>
            <a:r>
              <a:rPr lang="en-US" dirty="0">
                <a:solidFill>
                  <a:srgbClr val="0A0A0A"/>
                </a:solidFill>
                <a:highlight>
                  <a:srgbClr val="FEFEFE"/>
                </a:highlight>
              </a:rPr>
              <a:t> </a:t>
            </a:r>
            <a:r>
              <a:rPr lang="en-US" dirty="0" err="1">
                <a:solidFill>
                  <a:srgbClr val="0A0A0A"/>
                </a:solidFill>
                <a:highlight>
                  <a:srgbClr val="FEFEFE"/>
                </a:highlight>
              </a:rPr>
              <a:t>geven</a:t>
            </a:r>
            <a:r>
              <a:rPr lang="en-US" dirty="0">
                <a:solidFill>
                  <a:srgbClr val="0A0A0A"/>
                </a:solidFill>
                <a:highlight>
                  <a:srgbClr val="FEFEFE"/>
                </a:highlight>
              </a:rPr>
              <a:t>.</a:t>
            </a:r>
          </a:p>
          <a:p>
            <a:endParaRPr lang="en-US" dirty="0">
              <a:solidFill>
                <a:srgbClr val="0A0A0A"/>
              </a:solidFill>
              <a:highlight>
                <a:srgbClr val="FEFEFE"/>
              </a:highlight>
            </a:endParaRPr>
          </a:p>
          <a:p>
            <a:r>
              <a:rPr lang="en-US" dirty="0">
                <a:solidFill>
                  <a:srgbClr val="0A0A0A"/>
                </a:solidFill>
                <a:highlight>
                  <a:srgbClr val="FEFEFE"/>
                </a:highlight>
              </a:rPr>
              <a:t>Website CC-NL:</a:t>
            </a:r>
            <a:endParaRPr lang="en-US" dirty="0">
              <a:solidFill>
                <a:srgbClr val="0A0A0A"/>
              </a:solidFill>
              <a:highlight>
                <a:srgbClr val="FEFEFE"/>
              </a:highlight>
              <a:ea typeface="Calibri"/>
              <a:cs typeface="Calibri"/>
            </a:endParaRPr>
          </a:p>
          <a:p>
            <a:endParaRPr lang="en-US" dirty="0">
              <a:solidFill>
                <a:srgbClr val="0A0A0A"/>
              </a:solidFill>
              <a:highlight>
                <a:srgbClr val="FEFEFE"/>
              </a:highlight>
              <a:ea typeface="Calibri"/>
              <a:cs typeface="Calibri"/>
            </a:endParaRPr>
          </a:p>
          <a:p>
            <a:r>
              <a:rPr lang="en-US" dirty="0" err="1">
                <a:solidFill>
                  <a:srgbClr val="292035"/>
                </a:solidFill>
                <a:highlight>
                  <a:srgbClr val="E8F5FA"/>
                </a:highlight>
              </a:rPr>
              <a:t>Wij</a:t>
            </a:r>
            <a:r>
              <a:rPr lang="en-US" dirty="0">
                <a:solidFill>
                  <a:srgbClr val="292035"/>
                </a:solidFill>
                <a:highlight>
                  <a:srgbClr val="E8F5FA"/>
                </a:highlight>
              </a:rPr>
              <a:t> </a:t>
            </a:r>
            <a:r>
              <a:rPr lang="en-US" dirty="0" err="1">
                <a:solidFill>
                  <a:srgbClr val="292035"/>
                </a:solidFill>
                <a:highlight>
                  <a:srgbClr val="E8F5FA"/>
                </a:highlight>
              </a:rPr>
              <a:t>vroegen</a:t>
            </a:r>
            <a:r>
              <a:rPr lang="en-US" dirty="0">
                <a:solidFill>
                  <a:srgbClr val="292035"/>
                </a:solidFill>
                <a:highlight>
                  <a:srgbClr val="E8F5FA"/>
                </a:highlight>
              </a:rPr>
              <a:t> </a:t>
            </a:r>
            <a:r>
              <a:rPr lang="en-US" dirty="0" err="1">
                <a:solidFill>
                  <a:srgbClr val="292035"/>
                </a:solidFill>
                <a:highlight>
                  <a:srgbClr val="E8F5FA"/>
                </a:highlight>
              </a:rPr>
              <a:t>onze</a:t>
            </a:r>
            <a:r>
              <a:rPr lang="en-US" dirty="0">
                <a:solidFill>
                  <a:srgbClr val="292035"/>
                </a:solidFill>
                <a:highlight>
                  <a:srgbClr val="E8F5FA"/>
                </a:highlight>
              </a:rPr>
              <a:t> </a:t>
            </a:r>
            <a:r>
              <a:rPr lang="en-US" dirty="0" err="1">
                <a:solidFill>
                  <a:srgbClr val="292035"/>
                </a:solidFill>
                <a:highlight>
                  <a:srgbClr val="E8F5FA"/>
                </a:highlight>
              </a:rPr>
              <a:t>leden</a:t>
            </a:r>
            <a:r>
              <a:rPr lang="en-US" dirty="0">
                <a:solidFill>
                  <a:srgbClr val="292035"/>
                </a:solidFill>
                <a:highlight>
                  <a:srgbClr val="E8F5FA"/>
                </a:highlight>
              </a:rPr>
              <a:t> </a:t>
            </a:r>
            <a:r>
              <a:rPr lang="en-US" dirty="0" err="1">
                <a:solidFill>
                  <a:srgbClr val="292035"/>
                </a:solidFill>
                <a:highlight>
                  <a:srgbClr val="E8F5FA"/>
                </a:highlight>
              </a:rPr>
              <a:t>naar</a:t>
            </a:r>
            <a:r>
              <a:rPr lang="en-US" dirty="0">
                <a:solidFill>
                  <a:srgbClr val="292035"/>
                </a:solidFill>
                <a:highlight>
                  <a:srgbClr val="E8F5FA"/>
                </a:highlight>
              </a:rPr>
              <a:t> de </a:t>
            </a:r>
            <a:r>
              <a:rPr lang="en-US" dirty="0" err="1">
                <a:solidFill>
                  <a:srgbClr val="292035"/>
                </a:solidFill>
                <a:highlight>
                  <a:srgbClr val="E8F5FA"/>
                </a:highlight>
              </a:rPr>
              <a:t>ultieme</a:t>
            </a:r>
            <a:r>
              <a:rPr lang="en-US" dirty="0">
                <a:solidFill>
                  <a:srgbClr val="292035"/>
                </a:solidFill>
                <a:highlight>
                  <a:srgbClr val="E8F5FA"/>
                </a:highlight>
              </a:rPr>
              <a:t> tip om </a:t>
            </a:r>
            <a:r>
              <a:rPr lang="en-US" dirty="0" err="1">
                <a:solidFill>
                  <a:srgbClr val="292035"/>
                </a:solidFill>
                <a:highlight>
                  <a:srgbClr val="E8F5FA"/>
                </a:highlight>
              </a:rPr>
              <a:t>beter</a:t>
            </a:r>
            <a:r>
              <a:rPr lang="en-US" dirty="0">
                <a:solidFill>
                  <a:srgbClr val="292035"/>
                </a:solidFill>
                <a:highlight>
                  <a:srgbClr val="E8F5FA"/>
                </a:highlight>
              </a:rPr>
              <a:t> om </a:t>
            </a:r>
            <a:r>
              <a:rPr lang="en-US" dirty="0" err="1">
                <a:solidFill>
                  <a:srgbClr val="292035"/>
                </a:solidFill>
                <a:highlight>
                  <a:srgbClr val="E8F5FA"/>
                </a:highlight>
              </a:rPr>
              <a:t>te</a:t>
            </a:r>
            <a:r>
              <a:rPr lang="en-US" dirty="0">
                <a:solidFill>
                  <a:srgbClr val="292035"/>
                </a:solidFill>
                <a:highlight>
                  <a:srgbClr val="E8F5FA"/>
                </a:highlight>
              </a:rPr>
              <a:t> </a:t>
            </a:r>
            <a:r>
              <a:rPr lang="en-US" dirty="0" err="1">
                <a:solidFill>
                  <a:srgbClr val="292035"/>
                </a:solidFill>
                <a:highlight>
                  <a:srgbClr val="E8F5FA"/>
                </a:highlight>
              </a:rPr>
              <a:t>gaan</a:t>
            </a:r>
            <a:r>
              <a:rPr lang="en-US" dirty="0">
                <a:solidFill>
                  <a:srgbClr val="292035"/>
                </a:solidFill>
                <a:highlight>
                  <a:srgbClr val="E8F5FA"/>
                </a:highlight>
              </a:rPr>
              <a:t> met </a:t>
            </a:r>
            <a:r>
              <a:rPr lang="en-US" dirty="0" err="1">
                <a:solidFill>
                  <a:srgbClr val="292035"/>
                </a:solidFill>
                <a:highlight>
                  <a:srgbClr val="E8F5FA"/>
                </a:highlight>
              </a:rPr>
              <a:t>vermoeidheid</a:t>
            </a:r>
            <a:r>
              <a:rPr lang="en-US" dirty="0">
                <a:solidFill>
                  <a:srgbClr val="292035"/>
                </a:solidFill>
                <a:highlight>
                  <a:srgbClr val="E8F5FA"/>
                </a:highlight>
              </a:rPr>
              <a:t>. Wie </a:t>
            </a:r>
            <a:r>
              <a:rPr lang="en-US" dirty="0" err="1">
                <a:solidFill>
                  <a:srgbClr val="292035"/>
                </a:solidFill>
                <a:highlight>
                  <a:srgbClr val="E8F5FA"/>
                </a:highlight>
              </a:rPr>
              <a:t>weet</a:t>
            </a:r>
            <a:r>
              <a:rPr lang="en-US" dirty="0">
                <a:solidFill>
                  <a:srgbClr val="292035"/>
                </a:solidFill>
                <a:highlight>
                  <a:srgbClr val="E8F5FA"/>
                </a:highlight>
              </a:rPr>
              <a:t> zit </a:t>
            </a:r>
            <a:r>
              <a:rPr lang="en-US" dirty="0" err="1">
                <a:solidFill>
                  <a:srgbClr val="292035"/>
                </a:solidFill>
                <a:highlight>
                  <a:srgbClr val="E8F5FA"/>
                </a:highlight>
              </a:rPr>
              <a:t>hier</a:t>
            </a:r>
            <a:r>
              <a:rPr lang="en-US" dirty="0">
                <a:solidFill>
                  <a:srgbClr val="292035"/>
                </a:solidFill>
                <a:highlight>
                  <a:srgbClr val="E8F5FA"/>
                </a:highlight>
              </a:rPr>
              <a:t> </a:t>
            </a:r>
            <a:r>
              <a:rPr lang="en-US" dirty="0" err="1">
                <a:solidFill>
                  <a:srgbClr val="292035"/>
                </a:solidFill>
                <a:highlight>
                  <a:srgbClr val="E8F5FA"/>
                </a:highlight>
              </a:rPr>
              <a:t>voor</a:t>
            </a:r>
            <a:r>
              <a:rPr lang="en-US" dirty="0">
                <a:solidFill>
                  <a:srgbClr val="292035"/>
                </a:solidFill>
                <a:highlight>
                  <a:srgbClr val="E8F5FA"/>
                </a:highlight>
              </a:rPr>
              <a:t> </a:t>
            </a:r>
            <a:r>
              <a:rPr lang="en-US" dirty="0" err="1">
                <a:solidFill>
                  <a:srgbClr val="292035"/>
                </a:solidFill>
                <a:highlight>
                  <a:srgbClr val="E8F5FA"/>
                </a:highlight>
              </a:rPr>
              <a:t>jou</a:t>
            </a:r>
            <a:r>
              <a:rPr lang="en-US" dirty="0">
                <a:solidFill>
                  <a:srgbClr val="292035"/>
                </a:solidFill>
                <a:highlight>
                  <a:srgbClr val="E8F5FA"/>
                </a:highlight>
              </a:rPr>
              <a:t> de ‘</a:t>
            </a:r>
            <a:r>
              <a:rPr lang="en-US" dirty="0" err="1">
                <a:solidFill>
                  <a:srgbClr val="292035"/>
                </a:solidFill>
                <a:highlight>
                  <a:srgbClr val="E8F5FA"/>
                </a:highlight>
              </a:rPr>
              <a:t>gouden</a:t>
            </a:r>
            <a:r>
              <a:rPr lang="en-US" dirty="0">
                <a:solidFill>
                  <a:srgbClr val="292035"/>
                </a:solidFill>
                <a:highlight>
                  <a:srgbClr val="E8F5FA"/>
                </a:highlight>
              </a:rPr>
              <a:t> tip’ </a:t>
            </a:r>
            <a:r>
              <a:rPr lang="en-US" dirty="0" err="1">
                <a:solidFill>
                  <a:srgbClr val="292035"/>
                </a:solidFill>
                <a:highlight>
                  <a:srgbClr val="E8F5FA"/>
                </a:highlight>
              </a:rPr>
              <a:t>bij</a:t>
            </a:r>
            <a:r>
              <a:rPr lang="en-US" dirty="0">
                <a:solidFill>
                  <a:srgbClr val="292035"/>
                </a:solidFill>
                <a:highlight>
                  <a:srgbClr val="E8F5FA"/>
                </a:highlight>
              </a:rPr>
              <a:t>:</a:t>
            </a:r>
          </a:p>
          <a:p>
            <a:endParaRPr lang="en-US" dirty="0"/>
          </a:p>
          <a:p>
            <a:r>
              <a:rPr lang="en-US" dirty="0">
                <a:solidFill>
                  <a:srgbClr val="0A0A0A"/>
                </a:solidFill>
                <a:highlight>
                  <a:srgbClr val="E8F5FA"/>
                </a:highlight>
              </a:rPr>
              <a:t>-</a:t>
            </a:r>
            <a:r>
              <a:rPr lang="en-US" b="1" dirty="0" err="1">
                <a:solidFill>
                  <a:srgbClr val="0A0A0A"/>
                </a:solidFill>
                <a:highlight>
                  <a:srgbClr val="E8F5FA"/>
                </a:highlight>
              </a:rPr>
              <a:t>Accepteer</a:t>
            </a:r>
            <a:r>
              <a:rPr lang="en-US" b="1" dirty="0">
                <a:solidFill>
                  <a:srgbClr val="0A0A0A"/>
                </a:solidFill>
                <a:highlight>
                  <a:srgbClr val="E8F5FA"/>
                </a:highlight>
              </a:rPr>
              <a:t> </a:t>
            </a:r>
            <a:r>
              <a:rPr lang="en-US" dirty="0" err="1">
                <a:solidFill>
                  <a:srgbClr val="0A0A0A"/>
                </a:solidFill>
                <a:highlight>
                  <a:srgbClr val="E8F5FA"/>
                </a:highlight>
              </a:rPr>
              <a:t>jouw</a:t>
            </a:r>
            <a:r>
              <a:rPr lang="en-US" dirty="0">
                <a:solidFill>
                  <a:srgbClr val="0A0A0A"/>
                </a:solidFill>
                <a:highlight>
                  <a:srgbClr val="E8F5FA"/>
                </a:highlight>
              </a:rPr>
              <a:t> </a:t>
            </a:r>
            <a:r>
              <a:rPr lang="en-US" dirty="0" err="1">
                <a:solidFill>
                  <a:srgbClr val="0A0A0A"/>
                </a:solidFill>
                <a:highlight>
                  <a:srgbClr val="E8F5FA"/>
                </a:highlight>
              </a:rPr>
              <a:t>vermoeidheid</a:t>
            </a:r>
            <a:r>
              <a:rPr lang="en-US" dirty="0">
                <a:solidFill>
                  <a:srgbClr val="0A0A0A"/>
                </a:solidFill>
                <a:highlight>
                  <a:srgbClr val="E8F5FA"/>
                </a:highlight>
              </a:rPr>
              <a:t>;</a:t>
            </a:r>
            <a:endParaRPr lang="en-US" dirty="0"/>
          </a:p>
          <a:p>
            <a:r>
              <a:rPr lang="en-US" dirty="0">
                <a:solidFill>
                  <a:srgbClr val="0A0A0A"/>
                </a:solidFill>
                <a:highlight>
                  <a:srgbClr val="E8F5FA"/>
                </a:highlight>
              </a:rPr>
              <a:t>-</a:t>
            </a:r>
            <a:r>
              <a:rPr lang="en-US" b="1" dirty="0">
                <a:solidFill>
                  <a:srgbClr val="0A0A0A"/>
                </a:solidFill>
                <a:highlight>
                  <a:srgbClr val="E8F5FA"/>
                </a:highlight>
              </a:rPr>
              <a:t>Sta </a:t>
            </a:r>
            <a:r>
              <a:rPr lang="en-US" b="1" dirty="0" err="1">
                <a:solidFill>
                  <a:srgbClr val="0A0A0A"/>
                </a:solidFill>
                <a:highlight>
                  <a:srgbClr val="E8F5FA"/>
                </a:highlight>
              </a:rPr>
              <a:t>positief</a:t>
            </a:r>
            <a:r>
              <a:rPr lang="en-US" b="1" dirty="0">
                <a:solidFill>
                  <a:srgbClr val="0A0A0A"/>
                </a:solidFill>
                <a:highlight>
                  <a:srgbClr val="E8F5FA"/>
                </a:highlight>
              </a:rPr>
              <a:t> </a:t>
            </a:r>
            <a:r>
              <a:rPr lang="en-US" dirty="0">
                <a:solidFill>
                  <a:srgbClr val="0A0A0A"/>
                </a:solidFill>
                <a:highlight>
                  <a:srgbClr val="E8F5FA"/>
                </a:highlight>
              </a:rPr>
              <a:t>in het </a:t>
            </a:r>
            <a:r>
              <a:rPr lang="en-US" dirty="0" err="1">
                <a:solidFill>
                  <a:srgbClr val="0A0A0A"/>
                </a:solidFill>
                <a:highlight>
                  <a:srgbClr val="E8F5FA"/>
                </a:highlight>
              </a:rPr>
              <a:t>leven</a:t>
            </a:r>
            <a:r>
              <a:rPr lang="en-US" dirty="0">
                <a:solidFill>
                  <a:srgbClr val="0A0A0A"/>
                </a:solidFill>
                <a:highlight>
                  <a:srgbClr val="E8F5FA"/>
                </a:highlight>
              </a:rPr>
              <a:t> </a:t>
            </a:r>
            <a:r>
              <a:rPr lang="en-US" dirty="0" err="1">
                <a:solidFill>
                  <a:srgbClr val="0A0A0A"/>
                </a:solidFill>
                <a:highlight>
                  <a:srgbClr val="E8F5FA"/>
                </a:highlight>
              </a:rPr>
              <a:t>en</a:t>
            </a:r>
            <a:r>
              <a:rPr lang="en-US" dirty="0">
                <a:solidFill>
                  <a:srgbClr val="0A0A0A"/>
                </a:solidFill>
                <a:highlight>
                  <a:srgbClr val="E8F5FA"/>
                </a:highlight>
              </a:rPr>
              <a:t> </a:t>
            </a:r>
            <a:r>
              <a:rPr lang="en-US" dirty="0" err="1">
                <a:solidFill>
                  <a:srgbClr val="0A0A0A"/>
                </a:solidFill>
                <a:highlight>
                  <a:srgbClr val="E8F5FA"/>
                </a:highlight>
              </a:rPr>
              <a:t>maak</a:t>
            </a:r>
            <a:r>
              <a:rPr lang="en-US" dirty="0">
                <a:solidFill>
                  <a:srgbClr val="0A0A0A"/>
                </a:solidFill>
                <a:highlight>
                  <a:srgbClr val="E8F5FA"/>
                </a:highlight>
              </a:rPr>
              <a:t> </a:t>
            </a:r>
            <a:r>
              <a:rPr lang="en-US" dirty="0" err="1">
                <a:solidFill>
                  <a:srgbClr val="0A0A0A"/>
                </a:solidFill>
                <a:highlight>
                  <a:srgbClr val="E8F5FA"/>
                </a:highlight>
              </a:rPr>
              <a:t>keuzes</a:t>
            </a:r>
            <a:r>
              <a:rPr lang="en-US" dirty="0">
                <a:solidFill>
                  <a:srgbClr val="0A0A0A"/>
                </a:solidFill>
                <a:highlight>
                  <a:srgbClr val="E8F5FA"/>
                </a:highlight>
              </a:rPr>
              <a:t>;</a:t>
            </a:r>
            <a:endParaRPr lang="en-US" dirty="0"/>
          </a:p>
          <a:p>
            <a:r>
              <a:rPr lang="en-US" b="1" dirty="0">
                <a:solidFill>
                  <a:srgbClr val="0A0A0A"/>
                </a:solidFill>
                <a:highlight>
                  <a:srgbClr val="E8F5FA"/>
                </a:highlight>
              </a:rPr>
              <a:t>-</a:t>
            </a:r>
            <a:r>
              <a:rPr lang="en-US" b="1" dirty="0" err="1">
                <a:solidFill>
                  <a:srgbClr val="0A0A0A"/>
                </a:solidFill>
                <a:highlight>
                  <a:srgbClr val="E8F5FA"/>
                </a:highlight>
              </a:rPr>
              <a:t>Draaf</a:t>
            </a:r>
            <a:r>
              <a:rPr lang="en-US" b="1" dirty="0">
                <a:solidFill>
                  <a:srgbClr val="0A0A0A"/>
                </a:solidFill>
                <a:highlight>
                  <a:srgbClr val="E8F5FA"/>
                </a:highlight>
              </a:rPr>
              <a:t> </a:t>
            </a:r>
            <a:r>
              <a:rPr lang="en-US" b="1" dirty="0" err="1">
                <a:solidFill>
                  <a:srgbClr val="0A0A0A"/>
                </a:solidFill>
                <a:highlight>
                  <a:srgbClr val="E8F5FA"/>
                </a:highlight>
              </a:rPr>
              <a:t>niet</a:t>
            </a:r>
            <a:r>
              <a:rPr lang="en-US" b="1" dirty="0">
                <a:solidFill>
                  <a:srgbClr val="0A0A0A"/>
                </a:solidFill>
                <a:highlight>
                  <a:srgbClr val="E8F5FA"/>
                </a:highlight>
              </a:rPr>
              <a:t> door</a:t>
            </a:r>
            <a:r>
              <a:rPr lang="en-US" dirty="0">
                <a:solidFill>
                  <a:srgbClr val="0A0A0A"/>
                </a:solidFill>
                <a:highlight>
                  <a:srgbClr val="E8F5FA"/>
                </a:highlight>
              </a:rPr>
              <a:t>, maar ga </a:t>
            </a:r>
            <a:r>
              <a:rPr lang="en-US" dirty="0" err="1">
                <a:solidFill>
                  <a:srgbClr val="0A0A0A"/>
                </a:solidFill>
                <a:highlight>
                  <a:srgbClr val="E8F5FA"/>
                </a:highlight>
              </a:rPr>
              <a:t>ook</a:t>
            </a:r>
            <a:r>
              <a:rPr lang="en-US" dirty="0">
                <a:solidFill>
                  <a:srgbClr val="0A0A0A"/>
                </a:solidFill>
                <a:highlight>
                  <a:srgbClr val="E8F5FA"/>
                </a:highlight>
              </a:rPr>
              <a:t> </a:t>
            </a:r>
            <a:r>
              <a:rPr lang="en-US" dirty="0" err="1">
                <a:solidFill>
                  <a:srgbClr val="0A0A0A"/>
                </a:solidFill>
                <a:highlight>
                  <a:srgbClr val="E8F5FA"/>
                </a:highlight>
              </a:rPr>
              <a:t>eens</a:t>
            </a:r>
            <a:r>
              <a:rPr lang="en-US" dirty="0">
                <a:solidFill>
                  <a:srgbClr val="0A0A0A"/>
                </a:solidFill>
                <a:highlight>
                  <a:srgbClr val="E8F5FA"/>
                </a:highlight>
              </a:rPr>
              <a:t> </a:t>
            </a:r>
            <a:r>
              <a:rPr lang="en-US" dirty="0" err="1">
                <a:solidFill>
                  <a:srgbClr val="0A0A0A"/>
                </a:solidFill>
                <a:highlight>
                  <a:srgbClr val="E8F5FA"/>
                </a:highlight>
              </a:rPr>
              <a:t>zitten</a:t>
            </a:r>
            <a:r>
              <a:rPr lang="en-US" dirty="0">
                <a:solidFill>
                  <a:srgbClr val="0A0A0A"/>
                </a:solidFill>
                <a:highlight>
                  <a:srgbClr val="E8F5FA"/>
                </a:highlight>
              </a:rPr>
              <a:t>, </a:t>
            </a:r>
            <a:r>
              <a:rPr lang="en-US" dirty="0" err="1">
                <a:solidFill>
                  <a:srgbClr val="0A0A0A"/>
                </a:solidFill>
                <a:highlight>
                  <a:srgbClr val="E8F5FA"/>
                </a:highlight>
              </a:rPr>
              <a:t>liggen</a:t>
            </a:r>
            <a:r>
              <a:rPr lang="en-US" dirty="0">
                <a:solidFill>
                  <a:srgbClr val="0A0A0A"/>
                </a:solidFill>
                <a:highlight>
                  <a:srgbClr val="E8F5FA"/>
                </a:highlight>
              </a:rPr>
              <a:t> of </a:t>
            </a:r>
            <a:r>
              <a:rPr lang="en-US" dirty="0" err="1">
                <a:solidFill>
                  <a:srgbClr val="0A0A0A"/>
                </a:solidFill>
                <a:highlight>
                  <a:srgbClr val="E8F5FA"/>
                </a:highlight>
              </a:rPr>
              <a:t>muziek</a:t>
            </a:r>
            <a:r>
              <a:rPr lang="en-US" dirty="0">
                <a:solidFill>
                  <a:srgbClr val="0A0A0A"/>
                </a:solidFill>
                <a:highlight>
                  <a:srgbClr val="E8F5FA"/>
                </a:highlight>
              </a:rPr>
              <a:t> </a:t>
            </a:r>
            <a:r>
              <a:rPr lang="en-US" dirty="0" err="1">
                <a:solidFill>
                  <a:srgbClr val="0A0A0A"/>
                </a:solidFill>
                <a:highlight>
                  <a:srgbClr val="E8F5FA"/>
                </a:highlight>
              </a:rPr>
              <a:t>luisteren</a:t>
            </a:r>
            <a:r>
              <a:rPr lang="en-US" dirty="0">
                <a:solidFill>
                  <a:srgbClr val="0A0A0A"/>
                </a:solidFill>
                <a:highlight>
                  <a:srgbClr val="E8F5FA"/>
                </a:highlight>
              </a:rPr>
              <a:t>, </a:t>
            </a:r>
            <a:r>
              <a:rPr lang="en-US" dirty="0" err="1">
                <a:solidFill>
                  <a:srgbClr val="0A0A0A"/>
                </a:solidFill>
                <a:highlight>
                  <a:srgbClr val="E8F5FA"/>
                </a:highlight>
              </a:rPr>
              <a:t>een</a:t>
            </a:r>
            <a:r>
              <a:rPr lang="en-US" dirty="0">
                <a:solidFill>
                  <a:srgbClr val="0A0A0A"/>
                </a:solidFill>
                <a:highlight>
                  <a:srgbClr val="E8F5FA"/>
                </a:highlight>
              </a:rPr>
              <a:t> </a:t>
            </a:r>
            <a:r>
              <a:rPr lang="en-US" dirty="0" err="1">
                <a:solidFill>
                  <a:srgbClr val="0A0A0A"/>
                </a:solidFill>
                <a:highlight>
                  <a:srgbClr val="E8F5FA"/>
                </a:highlight>
              </a:rPr>
              <a:t>boek</a:t>
            </a:r>
            <a:r>
              <a:rPr lang="en-US" dirty="0">
                <a:solidFill>
                  <a:srgbClr val="0A0A0A"/>
                </a:solidFill>
                <a:highlight>
                  <a:srgbClr val="E8F5FA"/>
                </a:highlight>
              </a:rPr>
              <a:t> </a:t>
            </a:r>
            <a:r>
              <a:rPr lang="en-US" dirty="0" err="1">
                <a:solidFill>
                  <a:srgbClr val="0A0A0A"/>
                </a:solidFill>
                <a:highlight>
                  <a:srgbClr val="E8F5FA"/>
                </a:highlight>
              </a:rPr>
              <a:t>lezen</a:t>
            </a:r>
            <a:r>
              <a:rPr lang="en-US" dirty="0">
                <a:solidFill>
                  <a:srgbClr val="0A0A0A"/>
                </a:solidFill>
                <a:highlight>
                  <a:srgbClr val="E8F5FA"/>
                </a:highlight>
              </a:rPr>
              <a:t> of </a:t>
            </a:r>
            <a:r>
              <a:rPr lang="en-US" dirty="0" err="1">
                <a:solidFill>
                  <a:srgbClr val="0A0A0A"/>
                </a:solidFill>
                <a:highlight>
                  <a:srgbClr val="E8F5FA"/>
                </a:highlight>
              </a:rPr>
              <a:t>gewoon</a:t>
            </a:r>
            <a:r>
              <a:rPr lang="en-US" dirty="0">
                <a:solidFill>
                  <a:srgbClr val="0A0A0A"/>
                </a:solidFill>
                <a:highlight>
                  <a:srgbClr val="E8F5FA"/>
                </a:highlight>
              </a:rPr>
              <a:t> </a:t>
            </a:r>
            <a:r>
              <a:rPr lang="en-US" dirty="0" err="1">
                <a:solidFill>
                  <a:srgbClr val="0A0A0A"/>
                </a:solidFill>
                <a:highlight>
                  <a:srgbClr val="E8F5FA"/>
                </a:highlight>
              </a:rPr>
              <a:t>niets</a:t>
            </a:r>
            <a:r>
              <a:rPr lang="en-US" dirty="0">
                <a:solidFill>
                  <a:srgbClr val="0A0A0A"/>
                </a:solidFill>
                <a:highlight>
                  <a:srgbClr val="E8F5FA"/>
                </a:highlight>
              </a:rPr>
              <a:t> </a:t>
            </a:r>
            <a:r>
              <a:rPr lang="en-US" dirty="0" err="1">
                <a:solidFill>
                  <a:srgbClr val="0A0A0A"/>
                </a:solidFill>
                <a:highlight>
                  <a:srgbClr val="E8F5FA"/>
                </a:highlight>
              </a:rPr>
              <a:t>doen</a:t>
            </a:r>
            <a:r>
              <a:rPr lang="en-US" dirty="0">
                <a:solidFill>
                  <a:srgbClr val="0A0A0A"/>
                </a:solidFill>
                <a:highlight>
                  <a:srgbClr val="E8F5FA"/>
                </a:highlight>
              </a:rPr>
              <a:t>;</a:t>
            </a:r>
            <a:endParaRPr lang="en-US" dirty="0"/>
          </a:p>
          <a:p>
            <a:r>
              <a:rPr lang="en-US" dirty="0">
                <a:solidFill>
                  <a:srgbClr val="0A0A0A"/>
                </a:solidFill>
                <a:highlight>
                  <a:srgbClr val="E8F5FA"/>
                </a:highlight>
              </a:rPr>
              <a:t>-</a:t>
            </a:r>
            <a:r>
              <a:rPr lang="en-US" b="1" dirty="0" err="1">
                <a:solidFill>
                  <a:srgbClr val="0A0A0A"/>
                </a:solidFill>
                <a:highlight>
                  <a:srgbClr val="E8F5FA"/>
                </a:highlight>
              </a:rPr>
              <a:t>Bespreek</a:t>
            </a:r>
            <a:r>
              <a:rPr lang="en-US" dirty="0">
                <a:solidFill>
                  <a:srgbClr val="0A0A0A"/>
                </a:solidFill>
                <a:highlight>
                  <a:srgbClr val="E8F5FA"/>
                </a:highlight>
              </a:rPr>
              <a:t> </a:t>
            </a:r>
            <a:r>
              <a:rPr lang="en-US" dirty="0" err="1">
                <a:solidFill>
                  <a:srgbClr val="0A0A0A"/>
                </a:solidFill>
                <a:highlight>
                  <a:srgbClr val="E8F5FA"/>
                </a:highlight>
              </a:rPr>
              <a:t>jouw</a:t>
            </a:r>
            <a:r>
              <a:rPr lang="en-US" dirty="0">
                <a:solidFill>
                  <a:srgbClr val="0A0A0A"/>
                </a:solidFill>
                <a:highlight>
                  <a:srgbClr val="E8F5FA"/>
                </a:highlight>
              </a:rPr>
              <a:t> </a:t>
            </a:r>
            <a:r>
              <a:rPr lang="en-US" dirty="0" err="1">
                <a:solidFill>
                  <a:srgbClr val="0A0A0A"/>
                </a:solidFill>
                <a:highlight>
                  <a:srgbClr val="E8F5FA"/>
                </a:highlight>
              </a:rPr>
              <a:t>vermoeidheid</a:t>
            </a:r>
            <a:r>
              <a:rPr lang="en-US" dirty="0">
                <a:solidFill>
                  <a:srgbClr val="0A0A0A"/>
                </a:solidFill>
                <a:highlight>
                  <a:srgbClr val="E8F5FA"/>
                </a:highlight>
              </a:rPr>
              <a:t> </a:t>
            </a:r>
            <a:r>
              <a:rPr lang="en-US" dirty="0" err="1">
                <a:solidFill>
                  <a:srgbClr val="0A0A0A"/>
                </a:solidFill>
                <a:highlight>
                  <a:srgbClr val="E8F5FA"/>
                </a:highlight>
              </a:rPr>
              <a:t>vooral</a:t>
            </a:r>
            <a:r>
              <a:rPr lang="en-US" dirty="0">
                <a:solidFill>
                  <a:srgbClr val="0A0A0A"/>
                </a:solidFill>
                <a:highlight>
                  <a:srgbClr val="E8F5FA"/>
                </a:highlight>
              </a:rPr>
              <a:t> met </a:t>
            </a:r>
            <a:r>
              <a:rPr lang="en-US" dirty="0" err="1">
                <a:solidFill>
                  <a:srgbClr val="0A0A0A"/>
                </a:solidFill>
                <a:highlight>
                  <a:srgbClr val="E8F5FA"/>
                </a:highlight>
              </a:rPr>
              <a:t>jouw</a:t>
            </a:r>
            <a:r>
              <a:rPr lang="en-US" dirty="0">
                <a:solidFill>
                  <a:srgbClr val="0A0A0A"/>
                </a:solidFill>
                <a:highlight>
                  <a:srgbClr val="E8F5FA"/>
                </a:highlight>
              </a:rPr>
              <a:t> partner </a:t>
            </a:r>
            <a:r>
              <a:rPr lang="en-US" dirty="0" err="1">
                <a:solidFill>
                  <a:srgbClr val="0A0A0A"/>
                </a:solidFill>
                <a:highlight>
                  <a:srgbClr val="E8F5FA"/>
                </a:highlight>
              </a:rPr>
              <a:t>en</a:t>
            </a:r>
            <a:r>
              <a:rPr lang="en-US" dirty="0">
                <a:solidFill>
                  <a:srgbClr val="0A0A0A"/>
                </a:solidFill>
                <a:highlight>
                  <a:srgbClr val="E8F5FA"/>
                </a:highlight>
              </a:rPr>
              <a:t>/of </a:t>
            </a:r>
            <a:r>
              <a:rPr lang="en-US" dirty="0" err="1">
                <a:solidFill>
                  <a:srgbClr val="0A0A0A"/>
                </a:solidFill>
                <a:highlight>
                  <a:srgbClr val="E8F5FA"/>
                </a:highlight>
              </a:rPr>
              <a:t>kinderen</a:t>
            </a:r>
            <a:r>
              <a:rPr lang="en-US" dirty="0">
                <a:solidFill>
                  <a:srgbClr val="0A0A0A"/>
                </a:solidFill>
                <a:highlight>
                  <a:srgbClr val="E8F5FA"/>
                </a:highlight>
              </a:rPr>
              <a:t>;</a:t>
            </a:r>
            <a:endParaRPr lang="en-US" dirty="0"/>
          </a:p>
          <a:p>
            <a:r>
              <a:rPr lang="en-US" dirty="0">
                <a:solidFill>
                  <a:srgbClr val="0A0A0A"/>
                </a:solidFill>
                <a:highlight>
                  <a:srgbClr val="E8F5FA"/>
                </a:highlight>
              </a:rPr>
              <a:t>-Ga je </a:t>
            </a:r>
            <a:r>
              <a:rPr lang="en-US" dirty="0" err="1">
                <a:solidFill>
                  <a:srgbClr val="0A0A0A"/>
                </a:solidFill>
                <a:highlight>
                  <a:srgbClr val="E8F5FA"/>
                </a:highlight>
              </a:rPr>
              <a:t>niet</a:t>
            </a:r>
            <a:r>
              <a:rPr lang="en-US" dirty="0">
                <a:solidFill>
                  <a:srgbClr val="0A0A0A"/>
                </a:solidFill>
                <a:highlight>
                  <a:srgbClr val="E8F5FA"/>
                </a:highlight>
              </a:rPr>
              <a:t> steeds </a:t>
            </a:r>
            <a:r>
              <a:rPr lang="en-US" dirty="0" err="1">
                <a:solidFill>
                  <a:srgbClr val="0A0A0A"/>
                </a:solidFill>
                <a:highlight>
                  <a:srgbClr val="E8F5FA"/>
                </a:highlight>
              </a:rPr>
              <a:t>verdedigen</a:t>
            </a:r>
            <a:r>
              <a:rPr lang="en-US" dirty="0">
                <a:solidFill>
                  <a:srgbClr val="0A0A0A"/>
                </a:solidFill>
                <a:highlight>
                  <a:srgbClr val="E8F5FA"/>
                </a:highlight>
              </a:rPr>
              <a:t>, </a:t>
            </a:r>
            <a:r>
              <a:rPr lang="en-US" dirty="0" err="1">
                <a:solidFill>
                  <a:srgbClr val="0A0A0A"/>
                </a:solidFill>
                <a:highlight>
                  <a:srgbClr val="E8F5FA"/>
                </a:highlight>
              </a:rPr>
              <a:t>moe</a:t>
            </a:r>
            <a:r>
              <a:rPr lang="en-US" dirty="0">
                <a:solidFill>
                  <a:srgbClr val="0A0A0A"/>
                </a:solidFill>
                <a:highlight>
                  <a:srgbClr val="E8F5FA"/>
                </a:highlight>
              </a:rPr>
              <a:t> is </a:t>
            </a:r>
            <a:r>
              <a:rPr lang="en-US" dirty="0" err="1">
                <a:solidFill>
                  <a:srgbClr val="0A0A0A"/>
                </a:solidFill>
                <a:highlight>
                  <a:srgbClr val="E8F5FA"/>
                </a:highlight>
              </a:rPr>
              <a:t>moe</a:t>
            </a:r>
            <a:r>
              <a:rPr lang="en-US" dirty="0">
                <a:solidFill>
                  <a:srgbClr val="0A0A0A"/>
                </a:solidFill>
                <a:highlight>
                  <a:srgbClr val="E8F5FA"/>
                </a:highlight>
              </a:rPr>
              <a:t>;</a:t>
            </a:r>
            <a:endParaRPr lang="en-US" dirty="0"/>
          </a:p>
          <a:p>
            <a:r>
              <a:rPr lang="en-US" dirty="0">
                <a:solidFill>
                  <a:srgbClr val="0A0A0A"/>
                </a:solidFill>
                <a:highlight>
                  <a:srgbClr val="E8F5FA"/>
                </a:highlight>
              </a:rPr>
              <a:t>-Zorg </a:t>
            </a:r>
            <a:r>
              <a:rPr lang="en-US" dirty="0" err="1">
                <a:solidFill>
                  <a:srgbClr val="0A0A0A"/>
                </a:solidFill>
                <a:highlight>
                  <a:srgbClr val="E8F5FA"/>
                </a:highlight>
              </a:rPr>
              <a:t>dat</a:t>
            </a:r>
            <a:r>
              <a:rPr lang="en-US" dirty="0">
                <a:solidFill>
                  <a:srgbClr val="0A0A0A"/>
                </a:solidFill>
                <a:highlight>
                  <a:srgbClr val="E8F5FA"/>
                </a:highlight>
              </a:rPr>
              <a:t> je </a:t>
            </a:r>
            <a:r>
              <a:rPr lang="en-US" dirty="0" err="1">
                <a:solidFill>
                  <a:srgbClr val="0A0A0A"/>
                </a:solidFill>
                <a:highlight>
                  <a:srgbClr val="E8F5FA"/>
                </a:highlight>
              </a:rPr>
              <a:t>elke</a:t>
            </a:r>
            <a:r>
              <a:rPr lang="en-US" dirty="0">
                <a:solidFill>
                  <a:srgbClr val="0A0A0A"/>
                </a:solidFill>
                <a:highlight>
                  <a:srgbClr val="E8F5FA"/>
                </a:highlight>
              </a:rPr>
              <a:t> </a:t>
            </a:r>
            <a:r>
              <a:rPr lang="en-US" dirty="0" err="1">
                <a:solidFill>
                  <a:srgbClr val="0A0A0A"/>
                </a:solidFill>
                <a:highlight>
                  <a:srgbClr val="E8F5FA"/>
                </a:highlight>
              </a:rPr>
              <a:t>dag</a:t>
            </a:r>
            <a:r>
              <a:rPr lang="en-US" dirty="0">
                <a:solidFill>
                  <a:srgbClr val="0A0A0A"/>
                </a:solidFill>
                <a:highlight>
                  <a:srgbClr val="E8F5FA"/>
                </a:highlight>
              </a:rPr>
              <a:t> in de </a:t>
            </a:r>
            <a:r>
              <a:rPr lang="en-US" b="1" dirty="0" err="1">
                <a:solidFill>
                  <a:srgbClr val="0A0A0A"/>
                </a:solidFill>
                <a:highlight>
                  <a:srgbClr val="E8F5FA"/>
                </a:highlight>
              </a:rPr>
              <a:t>buitenlucht</a:t>
            </a:r>
            <a:r>
              <a:rPr lang="en-US" dirty="0">
                <a:solidFill>
                  <a:srgbClr val="0A0A0A"/>
                </a:solidFill>
                <a:highlight>
                  <a:srgbClr val="E8F5FA"/>
                </a:highlight>
              </a:rPr>
              <a:t> </a:t>
            </a:r>
            <a:r>
              <a:rPr lang="en-US" dirty="0" err="1">
                <a:solidFill>
                  <a:srgbClr val="0A0A0A"/>
                </a:solidFill>
                <a:highlight>
                  <a:srgbClr val="E8F5FA"/>
                </a:highlight>
              </a:rPr>
              <a:t>komt</a:t>
            </a:r>
            <a:r>
              <a:rPr lang="en-US" dirty="0">
                <a:solidFill>
                  <a:srgbClr val="0A0A0A"/>
                </a:solidFill>
                <a:highlight>
                  <a:srgbClr val="E8F5FA"/>
                </a:highlight>
              </a:rPr>
              <a:t>;</a:t>
            </a:r>
            <a:endParaRPr lang="en-US" dirty="0"/>
          </a:p>
          <a:p>
            <a:r>
              <a:rPr lang="en-US" dirty="0">
                <a:solidFill>
                  <a:srgbClr val="0A0A0A"/>
                </a:solidFill>
                <a:highlight>
                  <a:srgbClr val="E8F5FA"/>
                </a:highlight>
              </a:rPr>
              <a:t>-Ga </a:t>
            </a:r>
            <a:r>
              <a:rPr lang="en-US" dirty="0" err="1">
                <a:solidFill>
                  <a:srgbClr val="0A0A0A"/>
                </a:solidFill>
                <a:highlight>
                  <a:srgbClr val="E8F5FA"/>
                </a:highlight>
              </a:rPr>
              <a:t>elke</a:t>
            </a:r>
            <a:r>
              <a:rPr lang="en-US" dirty="0">
                <a:solidFill>
                  <a:srgbClr val="0A0A0A"/>
                </a:solidFill>
                <a:highlight>
                  <a:srgbClr val="E8F5FA"/>
                </a:highlight>
              </a:rPr>
              <a:t> </a:t>
            </a:r>
            <a:r>
              <a:rPr lang="en-US" dirty="0" err="1">
                <a:solidFill>
                  <a:srgbClr val="0A0A0A"/>
                </a:solidFill>
                <a:highlight>
                  <a:srgbClr val="E8F5FA"/>
                </a:highlight>
              </a:rPr>
              <a:t>dag</a:t>
            </a:r>
            <a:r>
              <a:rPr lang="en-US" dirty="0">
                <a:solidFill>
                  <a:srgbClr val="0A0A0A"/>
                </a:solidFill>
                <a:highlight>
                  <a:srgbClr val="E8F5FA"/>
                </a:highlight>
              </a:rPr>
              <a:t> </a:t>
            </a:r>
            <a:r>
              <a:rPr lang="en-US" dirty="0" err="1">
                <a:solidFill>
                  <a:srgbClr val="0A0A0A"/>
                </a:solidFill>
                <a:highlight>
                  <a:srgbClr val="E8F5FA"/>
                </a:highlight>
              </a:rPr>
              <a:t>halverwege</a:t>
            </a:r>
            <a:r>
              <a:rPr lang="en-US" dirty="0">
                <a:solidFill>
                  <a:srgbClr val="0A0A0A"/>
                </a:solidFill>
                <a:highlight>
                  <a:srgbClr val="E8F5FA"/>
                </a:highlight>
              </a:rPr>
              <a:t> de </a:t>
            </a:r>
            <a:r>
              <a:rPr lang="en-US" dirty="0" err="1">
                <a:solidFill>
                  <a:srgbClr val="0A0A0A"/>
                </a:solidFill>
                <a:highlight>
                  <a:srgbClr val="E8F5FA"/>
                </a:highlight>
              </a:rPr>
              <a:t>dag</a:t>
            </a:r>
            <a:r>
              <a:rPr lang="en-US" dirty="0">
                <a:solidFill>
                  <a:srgbClr val="0A0A0A"/>
                </a:solidFill>
                <a:highlight>
                  <a:srgbClr val="E8F5FA"/>
                </a:highlight>
              </a:rPr>
              <a:t> </a:t>
            </a:r>
            <a:r>
              <a:rPr lang="en-US" dirty="0" err="1">
                <a:solidFill>
                  <a:srgbClr val="0A0A0A"/>
                </a:solidFill>
                <a:highlight>
                  <a:srgbClr val="E8F5FA"/>
                </a:highlight>
              </a:rPr>
              <a:t>een</a:t>
            </a:r>
            <a:r>
              <a:rPr lang="en-US" dirty="0">
                <a:solidFill>
                  <a:srgbClr val="0A0A0A"/>
                </a:solidFill>
                <a:highlight>
                  <a:srgbClr val="E8F5FA"/>
                </a:highlight>
              </a:rPr>
              <a:t> half </a:t>
            </a:r>
            <a:r>
              <a:rPr lang="en-US" dirty="0" err="1">
                <a:solidFill>
                  <a:srgbClr val="0A0A0A"/>
                </a:solidFill>
                <a:highlight>
                  <a:srgbClr val="E8F5FA"/>
                </a:highlight>
              </a:rPr>
              <a:t>uurtje</a:t>
            </a:r>
            <a:r>
              <a:rPr lang="en-US" dirty="0">
                <a:solidFill>
                  <a:srgbClr val="0A0A0A"/>
                </a:solidFill>
                <a:highlight>
                  <a:srgbClr val="E8F5FA"/>
                </a:highlight>
              </a:rPr>
              <a:t> tot </a:t>
            </a:r>
            <a:r>
              <a:rPr lang="en-US" dirty="0" err="1">
                <a:solidFill>
                  <a:srgbClr val="0A0A0A"/>
                </a:solidFill>
                <a:highlight>
                  <a:srgbClr val="E8F5FA"/>
                </a:highlight>
              </a:rPr>
              <a:t>een</a:t>
            </a:r>
            <a:r>
              <a:rPr lang="en-US" dirty="0">
                <a:solidFill>
                  <a:srgbClr val="0A0A0A"/>
                </a:solidFill>
                <a:highlight>
                  <a:srgbClr val="E8F5FA"/>
                </a:highlight>
              </a:rPr>
              <a:t> </a:t>
            </a:r>
            <a:r>
              <a:rPr lang="en-US" dirty="0" err="1">
                <a:solidFill>
                  <a:srgbClr val="0A0A0A"/>
                </a:solidFill>
                <a:highlight>
                  <a:srgbClr val="E8F5FA"/>
                </a:highlight>
              </a:rPr>
              <a:t>uur</a:t>
            </a:r>
            <a:r>
              <a:rPr lang="en-US" dirty="0">
                <a:solidFill>
                  <a:srgbClr val="0A0A0A"/>
                </a:solidFill>
                <a:highlight>
                  <a:srgbClr val="E8F5FA"/>
                </a:highlight>
              </a:rPr>
              <a:t> </a:t>
            </a:r>
            <a:r>
              <a:rPr lang="en-US" dirty="0" err="1">
                <a:solidFill>
                  <a:srgbClr val="0A0A0A"/>
                </a:solidFill>
                <a:highlight>
                  <a:srgbClr val="E8F5FA"/>
                </a:highlight>
              </a:rPr>
              <a:t>naar</a:t>
            </a:r>
            <a:r>
              <a:rPr lang="en-US" dirty="0">
                <a:solidFill>
                  <a:srgbClr val="0A0A0A"/>
                </a:solidFill>
                <a:highlight>
                  <a:srgbClr val="E8F5FA"/>
                </a:highlight>
              </a:rPr>
              <a:t> bed of op de bank om </a:t>
            </a:r>
            <a:r>
              <a:rPr lang="en-US" dirty="0" err="1">
                <a:solidFill>
                  <a:srgbClr val="0A0A0A"/>
                </a:solidFill>
                <a:highlight>
                  <a:srgbClr val="E8F5FA"/>
                </a:highlight>
              </a:rPr>
              <a:t>een</a:t>
            </a:r>
            <a:r>
              <a:rPr lang="en-US" dirty="0">
                <a:solidFill>
                  <a:srgbClr val="0A0A0A"/>
                </a:solidFill>
                <a:highlight>
                  <a:srgbClr val="E8F5FA"/>
                </a:highlight>
              </a:rPr>
              <a:t> </a:t>
            </a:r>
            <a:r>
              <a:rPr lang="en-US" dirty="0" err="1">
                <a:solidFill>
                  <a:srgbClr val="0A0A0A"/>
                </a:solidFill>
                <a:highlight>
                  <a:srgbClr val="E8F5FA"/>
                </a:highlight>
              </a:rPr>
              <a:t>dutje</a:t>
            </a:r>
            <a:r>
              <a:rPr lang="en-US" dirty="0">
                <a:solidFill>
                  <a:srgbClr val="0A0A0A"/>
                </a:solidFill>
                <a:highlight>
                  <a:srgbClr val="E8F5FA"/>
                </a:highlight>
              </a:rPr>
              <a:t> </a:t>
            </a:r>
            <a:r>
              <a:rPr lang="en-US" dirty="0" err="1">
                <a:solidFill>
                  <a:srgbClr val="0A0A0A"/>
                </a:solidFill>
                <a:highlight>
                  <a:srgbClr val="E8F5FA"/>
                </a:highlight>
              </a:rPr>
              <a:t>te</a:t>
            </a:r>
            <a:r>
              <a:rPr lang="en-US" dirty="0">
                <a:solidFill>
                  <a:srgbClr val="0A0A0A"/>
                </a:solidFill>
                <a:highlight>
                  <a:srgbClr val="E8F5FA"/>
                </a:highlight>
              </a:rPr>
              <a:t> </a:t>
            </a:r>
            <a:r>
              <a:rPr lang="en-US" dirty="0" err="1">
                <a:solidFill>
                  <a:srgbClr val="0A0A0A"/>
                </a:solidFill>
                <a:highlight>
                  <a:srgbClr val="E8F5FA"/>
                </a:highlight>
              </a:rPr>
              <a:t>doen</a:t>
            </a:r>
            <a:r>
              <a:rPr lang="en-US" dirty="0">
                <a:solidFill>
                  <a:srgbClr val="0A0A0A"/>
                </a:solidFill>
                <a:highlight>
                  <a:srgbClr val="E8F5FA"/>
                </a:highlight>
              </a:rPr>
              <a:t>. </a:t>
            </a:r>
            <a:r>
              <a:rPr lang="en-US" dirty="0" err="1">
                <a:solidFill>
                  <a:srgbClr val="0A0A0A"/>
                </a:solidFill>
                <a:highlight>
                  <a:srgbClr val="E8F5FA"/>
                </a:highlight>
              </a:rPr>
              <a:t>Daarna</a:t>
            </a:r>
            <a:r>
              <a:rPr lang="en-US" dirty="0">
                <a:solidFill>
                  <a:srgbClr val="0A0A0A"/>
                </a:solidFill>
                <a:highlight>
                  <a:srgbClr val="E8F5FA"/>
                </a:highlight>
              </a:rPr>
              <a:t> </a:t>
            </a:r>
            <a:r>
              <a:rPr lang="en-US" dirty="0" err="1">
                <a:solidFill>
                  <a:srgbClr val="0A0A0A"/>
                </a:solidFill>
                <a:highlight>
                  <a:srgbClr val="E8F5FA"/>
                </a:highlight>
              </a:rPr>
              <a:t>kun</a:t>
            </a:r>
            <a:r>
              <a:rPr lang="en-US" dirty="0">
                <a:solidFill>
                  <a:srgbClr val="0A0A0A"/>
                </a:solidFill>
                <a:highlight>
                  <a:srgbClr val="E8F5FA"/>
                </a:highlight>
              </a:rPr>
              <a:t> je er </a:t>
            </a:r>
            <a:r>
              <a:rPr lang="en-US" dirty="0" err="1">
                <a:solidFill>
                  <a:srgbClr val="0A0A0A"/>
                </a:solidFill>
                <a:highlight>
                  <a:srgbClr val="E8F5FA"/>
                </a:highlight>
              </a:rPr>
              <a:t>weer</a:t>
            </a:r>
            <a:r>
              <a:rPr lang="en-US" dirty="0">
                <a:solidFill>
                  <a:srgbClr val="0A0A0A"/>
                </a:solidFill>
                <a:highlight>
                  <a:srgbClr val="E8F5FA"/>
                </a:highlight>
              </a:rPr>
              <a:t> </a:t>
            </a:r>
            <a:r>
              <a:rPr lang="en-US" dirty="0" err="1">
                <a:solidFill>
                  <a:srgbClr val="0A0A0A"/>
                </a:solidFill>
                <a:highlight>
                  <a:srgbClr val="E8F5FA"/>
                </a:highlight>
              </a:rPr>
              <a:t>helemaal</a:t>
            </a:r>
            <a:r>
              <a:rPr lang="en-US" dirty="0">
                <a:solidFill>
                  <a:srgbClr val="0A0A0A"/>
                </a:solidFill>
                <a:highlight>
                  <a:srgbClr val="E8F5FA"/>
                </a:highlight>
              </a:rPr>
              <a:t> </a:t>
            </a:r>
            <a:r>
              <a:rPr lang="en-US" dirty="0" err="1">
                <a:solidFill>
                  <a:srgbClr val="0A0A0A"/>
                </a:solidFill>
                <a:highlight>
                  <a:srgbClr val="E8F5FA"/>
                </a:highlight>
              </a:rPr>
              <a:t>tegen</a:t>
            </a:r>
            <a:r>
              <a:rPr lang="en-US" dirty="0">
                <a:solidFill>
                  <a:srgbClr val="0A0A0A"/>
                </a:solidFill>
                <a:highlight>
                  <a:srgbClr val="E8F5FA"/>
                </a:highlight>
              </a:rPr>
              <a:t>!</a:t>
            </a:r>
            <a:endParaRPr lang="en-US" dirty="0"/>
          </a:p>
          <a:p>
            <a:r>
              <a:rPr lang="en-US" dirty="0">
                <a:solidFill>
                  <a:srgbClr val="0A0A0A"/>
                </a:solidFill>
                <a:highlight>
                  <a:srgbClr val="E8F5FA"/>
                </a:highlight>
              </a:rPr>
              <a:t>-Doe </a:t>
            </a:r>
            <a:r>
              <a:rPr lang="en-US" dirty="0" err="1">
                <a:solidFill>
                  <a:srgbClr val="0A0A0A"/>
                </a:solidFill>
                <a:highlight>
                  <a:srgbClr val="E8F5FA"/>
                </a:highlight>
              </a:rPr>
              <a:t>dit</a:t>
            </a:r>
            <a:r>
              <a:rPr lang="en-US" dirty="0">
                <a:solidFill>
                  <a:srgbClr val="0A0A0A"/>
                </a:solidFill>
                <a:highlight>
                  <a:srgbClr val="E8F5FA"/>
                </a:highlight>
              </a:rPr>
              <a:t> </a:t>
            </a:r>
            <a:r>
              <a:rPr lang="en-US" dirty="0" err="1">
                <a:solidFill>
                  <a:srgbClr val="0A0A0A"/>
                </a:solidFill>
                <a:highlight>
                  <a:srgbClr val="E8F5FA"/>
                </a:highlight>
              </a:rPr>
              <a:t>ook</a:t>
            </a:r>
            <a:r>
              <a:rPr lang="en-US" dirty="0">
                <a:solidFill>
                  <a:srgbClr val="0A0A0A"/>
                </a:solidFill>
                <a:highlight>
                  <a:srgbClr val="E8F5FA"/>
                </a:highlight>
              </a:rPr>
              <a:t> op </a:t>
            </a:r>
            <a:r>
              <a:rPr lang="en-US" dirty="0" err="1">
                <a:solidFill>
                  <a:srgbClr val="0A0A0A"/>
                </a:solidFill>
                <a:highlight>
                  <a:srgbClr val="E8F5FA"/>
                </a:highlight>
              </a:rPr>
              <a:t>jouw</a:t>
            </a:r>
            <a:r>
              <a:rPr lang="en-US" dirty="0">
                <a:solidFill>
                  <a:srgbClr val="0A0A0A"/>
                </a:solidFill>
                <a:highlight>
                  <a:srgbClr val="E8F5FA"/>
                </a:highlight>
              </a:rPr>
              <a:t> </a:t>
            </a:r>
            <a:r>
              <a:rPr lang="en-US" dirty="0" err="1">
                <a:solidFill>
                  <a:srgbClr val="0A0A0A"/>
                </a:solidFill>
                <a:highlight>
                  <a:srgbClr val="E8F5FA"/>
                </a:highlight>
              </a:rPr>
              <a:t>werk</a:t>
            </a:r>
            <a:r>
              <a:rPr lang="en-US" dirty="0">
                <a:solidFill>
                  <a:srgbClr val="0A0A0A"/>
                </a:solidFill>
                <a:highlight>
                  <a:srgbClr val="E8F5FA"/>
                </a:highlight>
              </a:rPr>
              <a:t>. </a:t>
            </a:r>
            <a:r>
              <a:rPr lang="en-US" dirty="0" err="1">
                <a:solidFill>
                  <a:srgbClr val="0A0A0A"/>
                </a:solidFill>
                <a:highlight>
                  <a:srgbClr val="E8F5FA"/>
                </a:highlight>
              </a:rPr>
              <a:t>Probeer</a:t>
            </a:r>
            <a:r>
              <a:rPr lang="en-US" dirty="0">
                <a:solidFill>
                  <a:srgbClr val="0A0A0A"/>
                </a:solidFill>
                <a:highlight>
                  <a:srgbClr val="E8F5FA"/>
                </a:highlight>
              </a:rPr>
              <a:t> </a:t>
            </a:r>
            <a:r>
              <a:rPr lang="en-US" dirty="0" err="1">
                <a:solidFill>
                  <a:srgbClr val="0A0A0A"/>
                </a:solidFill>
                <a:highlight>
                  <a:srgbClr val="E8F5FA"/>
                </a:highlight>
              </a:rPr>
              <a:t>een</a:t>
            </a:r>
            <a:r>
              <a:rPr lang="en-US" dirty="0">
                <a:solidFill>
                  <a:srgbClr val="0A0A0A"/>
                </a:solidFill>
                <a:highlight>
                  <a:srgbClr val="E8F5FA"/>
                </a:highlight>
              </a:rPr>
              <a:t> </a:t>
            </a:r>
            <a:r>
              <a:rPr lang="en-US" dirty="0" err="1">
                <a:solidFill>
                  <a:srgbClr val="0A0A0A"/>
                </a:solidFill>
                <a:highlight>
                  <a:srgbClr val="E8F5FA"/>
                </a:highlight>
              </a:rPr>
              <a:t>plek</a:t>
            </a:r>
            <a:r>
              <a:rPr lang="en-US" dirty="0">
                <a:solidFill>
                  <a:srgbClr val="0A0A0A"/>
                </a:solidFill>
                <a:highlight>
                  <a:srgbClr val="E8F5FA"/>
                </a:highlight>
              </a:rPr>
              <a:t> </a:t>
            </a:r>
            <a:r>
              <a:rPr lang="en-US" dirty="0" err="1">
                <a:solidFill>
                  <a:srgbClr val="0A0A0A"/>
                </a:solidFill>
                <a:highlight>
                  <a:srgbClr val="E8F5FA"/>
                </a:highlight>
              </a:rPr>
              <a:t>te</a:t>
            </a:r>
            <a:r>
              <a:rPr lang="en-US" dirty="0">
                <a:solidFill>
                  <a:srgbClr val="0A0A0A"/>
                </a:solidFill>
                <a:highlight>
                  <a:srgbClr val="E8F5FA"/>
                </a:highlight>
              </a:rPr>
              <a:t> </a:t>
            </a:r>
            <a:r>
              <a:rPr lang="en-US" dirty="0" err="1">
                <a:solidFill>
                  <a:srgbClr val="0A0A0A"/>
                </a:solidFill>
                <a:highlight>
                  <a:srgbClr val="E8F5FA"/>
                </a:highlight>
              </a:rPr>
              <a:t>creëren</a:t>
            </a:r>
            <a:r>
              <a:rPr lang="en-US" dirty="0">
                <a:solidFill>
                  <a:srgbClr val="0A0A0A"/>
                </a:solidFill>
                <a:highlight>
                  <a:srgbClr val="E8F5FA"/>
                </a:highlight>
              </a:rPr>
              <a:t> </a:t>
            </a:r>
            <a:r>
              <a:rPr lang="en-US" dirty="0" err="1">
                <a:solidFill>
                  <a:srgbClr val="0A0A0A"/>
                </a:solidFill>
                <a:highlight>
                  <a:srgbClr val="E8F5FA"/>
                </a:highlight>
              </a:rPr>
              <a:t>waar</a:t>
            </a:r>
            <a:r>
              <a:rPr lang="en-US" dirty="0">
                <a:solidFill>
                  <a:srgbClr val="0A0A0A"/>
                </a:solidFill>
                <a:highlight>
                  <a:srgbClr val="E8F5FA"/>
                </a:highlight>
              </a:rPr>
              <a:t> je </a:t>
            </a:r>
            <a:r>
              <a:rPr lang="en-US" dirty="0" err="1">
                <a:solidFill>
                  <a:srgbClr val="0A0A0A"/>
                </a:solidFill>
                <a:highlight>
                  <a:srgbClr val="E8F5FA"/>
                </a:highlight>
              </a:rPr>
              <a:t>je</a:t>
            </a:r>
            <a:r>
              <a:rPr lang="en-US" dirty="0">
                <a:solidFill>
                  <a:srgbClr val="0A0A0A"/>
                </a:solidFill>
                <a:highlight>
                  <a:srgbClr val="E8F5FA"/>
                </a:highlight>
              </a:rPr>
              <a:t> </a:t>
            </a:r>
            <a:r>
              <a:rPr lang="en-US" dirty="0" err="1">
                <a:solidFill>
                  <a:srgbClr val="0A0A0A"/>
                </a:solidFill>
                <a:highlight>
                  <a:srgbClr val="E8F5FA"/>
                </a:highlight>
              </a:rPr>
              <a:t>terug</a:t>
            </a:r>
            <a:r>
              <a:rPr lang="en-US" dirty="0">
                <a:solidFill>
                  <a:srgbClr val="0A0A0A"/>
                </a:solidFill>
                <a:highlight>
                  <a:srgbClr val="E8F5FA"/>
                </a:highlight>
              </a:rPr>
              <a:t> </a:t>
            </a:r>
            <a:r>
              <a:rPr lang="en-US" dirty="0" err="1">
                <a:solidFill>
                  <a:srgbClr val="0A0A0A"/>
                </a:solidFill>
                <a:highlight>
                  <a:srgbClr val="E8F5FA"/>
                </a:highlight>
              </a:rPr>
              <a:t>kunt</a:t>
            </a:r>
            <a:r>
              <a:rPr lang="en-US" dirty="0">
                <a:solidFill>
                  <a:srgbClr val="0A0A0A"/>
                </a:solidFill>
                <a:highlight>
                  <a:srgbClr val="E8F5FA"/>
                </a:highlight>
              </a:rPr>
              <a:t> </a:t>
            </a:r>
            <a:r>
              <a:rPr lang="en-US" dirty="0" err="1">
                <a:solidFill>
                  <a:srgbClr val="0A0A0A"/>
                </a:solidFill>
                <a:highlight>
                  <a:srgbClr val="E8F5FA"/>
                </a:highlight>
              </a:rPr>
              <a:t>trekken</a:t>
            </a:r>
            <a:r>
              <a:rPr lang="en-US" dirty="0">
                <a:solidFill>
                  <a:srgbClr val="0A0A0A"/>
                </a:solidFill>
                <a:highlight>
                  <a:srgbClr val="E8F5FA"/>
                </a:highlight>
              </a:rPr>
              <a:t> </a:t>
            </a:r>
            <a:r>
              <a:rPr lang="en-US" dirty="0" err="1">
                <a:solidFill>
                  <a:srgbClr val="0A0A0A"/>
                </a:solidFill>
                <a:highlight>
                  <a:srgbClr val="E8F5FA"/>
                </a:highlight>
              </a:rPr>
              <a:t>en</a:t>
            </a:r>
            <a:r>
              <a:rPr lang="en-US" dirty="0">
                <a:solidFill>
                  <a:srgbClr val="0A0A0A"/>
                </a:solidFill>
                <a:highlight>
                  <a:srgbClr val="E8F5FA"/>
                </a:highlight>
              </a:rPr>
              <a:t> </a:t>
            </a:r>
            <a:r>
              <a:rPr lang="en-US" dirty="0" err="1">
                <a:solidFill>
                  <a:srgbClr val="0A0A0A"/>
                </a:solidFill>
                <a:highlight>
                  <a:srgbClr val="E8F5FA"/>
                </a:highlight>
              </a:rPr>
              <a:t>kunt</a:t>
            </a:r>
            <a:r>
              <a:rPr lang="en-US" dirty="0">
                <a:solidFill>
                  <a:srgbClr val="0A0A0A"/>
                </a:solidFill>
                <a:highlight>
                  <a:srgbClr val="E8F5FA"/>
                </a:highlight>
              </a:rPr>
              <a:t> </a:t>
            </a:r>
            <a:r>
              <a:rPr lang="en-US" dirty="0" err="1">
                <a:solidFill>
                  <a:srgbClr val="0A0A0A"/>
                </a:solidFill>
                <a:highlight>
                  <a:srgbClr val="E8F5FA"/>
                </a:highlight>
              </a:rPr>
              <a:t>opladen</a:t>
            </a:r>
            <a:r>
              <a:rPr lang="en-US" dirty="0">
                <a:solidFill>
                  <a:srgbClr val="0A0A0A"/>
                </a:solidFill>
                <a:highlight>
                  <a:srgbClr val="E8F5FA"/>
                </a:highlight>
              </a:rPr>
              <a:t>. Dit </a:t>
            </a:r>
            <a:r>
              <a:rPr lang="en-US" dirty="0" err="1">
                <a:solidFill>
                  <a:srgbClr val="0A0A0A"/>
                </a:solidFill>
                <a:highlight>
                  <a:srgbClr val="E8F5FA"/>
                </a:highlight>
              </a:rPr>
              <a:t>kan</a:t>
            </a:r>
            <a:r>
              <a:rPr lang="en-US" dirty="0">
                <a:solidFill>
                  <a:srgbClr val="0A0A0A"/>
                </a:solidFill>
                <a:highlight>
                  <a:srgbClr val="E8F5FA"/>
                </a:highlight>
              </a:rPr>
              <a:t> </a:t>
            </a:r>
            <a:r>
              <a:rPr lang="en-US" dirty="0" err="1">
                <a:solidFill>
                  <a:srgbClr val="0A0A0A"/>
                </a:solidFill>
                <a:highlight>
                  <a:srgbClr val="E8F5FA"/>
                </a:highlight>
              </a:rPr>
              <a:t>bijvoorbeeld</a:t>
            </a:r>
            <a:r>
              <a:rPr lang="en-US" dirty="0">
                <a:solidFill>
                  <a:srgbClr val="0A0A0A"/>
                </a:solidFill>
                <a:highlight>
                  <a:srgbClr val="E8F5FA"/>
                </a:highlight>
              </a:rPr>
              <a:t> </a:t>
            </a:r>
            <a:r>
              <a:rPr lang="en-US" dirty="0" err="1">
                <a:solidFill>
                  <a:srgbClr val="0A0A0A"/>
                </a:solidFill>
                <a:highlight>
                  <a:srgbClr val="E8F5FA"/>
                </a:highlight>
              </a:rPr>
              <a:t>ook</a:t>
            </a:r>
            <a:r>
              <a:rPr lang="en-US" dirty="0">
                <a:solidFill>
                  <a:srgbClr val="0A0A0A"/>
                </a:solidFill>
                <a:highlight>
                  <a:srgbClr val="E8F5FA"/>
                </a:highlight>
              </a:rPr>
              <a:t> </a:t>
            </a:r>
            <a:r>
              <a:rPr lang="en-US" dirty="0" err="1">
                <a:solidFill>
                  <a:srgbClr val="0A0A0A"/>
                </a:solidFill>
                <a:highlight>
                  <a:srgbClr val="E8F5FA"/>
                </a:highlight>
              </a:rPr>
              <a:t>zittend</a:t>
            </a:r>
            <a:r>
              <a:rPr lang="en-US" dirty="0">
                <a:solidFill>
                  <a:srgbClr val="0A0A0A"/>
                </a:solidFill>
                <a:highlight>
                  <a:srgbClr val="E8F5FA"/>
                </a:highlight>
              </a:rPr>
              <a:t> op </a:t>
            </a:r>
            <a:r>
              <a:rPr lang="en-US" dirty="0" err="1">
                <a:solidFill>
                  <a:srgbClr val="0A0A0A"/>
                </a:solidFill>
                <a:highlight>
                  <a:srgbClr val="E8F5FA"/>
                </a:highlight>
              </a:rPr>
              <a:t>een</a:t>
            </a:r>
            <a:r>
              <a:rPr lang="en-US" dirty="0">
                <a:solidFill>
                  <a:srgbClr val="0A0A0A"/>
                </a:solidFill>
                <a:highlight>
                  <a:srgbClr val="E8F5FA"/>
                </a:highlight>
              </a:rPr>
              <a:t> </a:t>
            </a:r>
            <a:r>
              <a:rPr lang="en-US" dirty="0" err="1">
                <a:solidFill>
                  <a:srgbClr val="0A0A0A"/>
                </a:solidFill>
                <a:highlight>
                  <a:srgbClr val="E8F5FA"/>
                </a:highlight>
              </a:rPr>
              <a:t>stoel</a:t>
            </a:r>
            <a:r>
              <a:rPr lang="en-US" dirty="0">
                <a:solidFill>
                  <a:srgbClr val="0A0A0A"/>
                </a:solidFill>
                <a:highlight>
                  <a:srgbClr val="E8F5FA"/>
                </a:highlight>
              </a:rPr>
              <a:t> (</a:t>
            </a:r>
            <a:r>
              <a:rPr lang="en-US" dirty="0" err="1">
                <a:solidFill>
                  <a:srgbClr val="0A0A0A"/>
                </a:solidFill>
                <a:highlight>
                  <a:srgbClr val="E8F5FA"/>
                </a:highlight>
              </a:rPr>
              <a:t>ogen</a:t>
            </a:r>
            <a:r>
              <a:rPr lang="en-US" dirty="0">
                <a:solidFill>
                  <a:srgbClr val="0A0A0A"/>
                </a:solidFill>
                <a:highlight>
                  <a:srgbClr val="E8F5FA"/>
                </a:highlight>
              </a:rPr>
              <a:t> </a:t>
            </a:r>
            <a:r>
              <a:rPr lang="en-US" dirty="0" err="1">
                <a:solidFill>
                  <a:srgbClr val="0A0A0A"/>
                </a:solidFill>
                <a:highlight>
                  <a:srgbClr val="E8F5FA"/>
                </a:highlight>
              </a:rPr>
              <a:t>dicht</a:t>
            </a:r>
            <a:r>
              <a:rPr lang="en-US" dirty="0">
                <a:solidFill>
                  <a:srgbClr val="0A0A0A"/>
                </a:solidFill>
                <a:highlight>
                  <a:srgbClr val="E8F5FA"/>
                </a:highlight>
              </a:rPr>
              <a:t> </a:t>
            </a:r>
            <a:r>
              <a:rPr lang="en-US" dirty="0" err="1">
                <a:solidFill>
                  <a:srgbClr val="0A0A0A"/>
                </a:solidFill>
                <a:highlight>
                  <a:srgbClr val="E8F5FA"/>
                </a:highlight>
              </a:rPr>
              <a:t>en</a:t>
            </a:r>
            <a:r>
              <a:rPr lang="en-US" dirty="0">
                <a:solidFill>
                  <a:srgbClr val="0A0A0A"/>
                </a:solidFill>
                <a:highlight>
                  <a:srgbClr val="E8F5FA"/>
                </a:highlight>
              </a:rPr>
              <a:t> </a:t>
            </a:r>
            <a:r>
              <a:rPr lang="en-US" dirty="0" err="1">
                <a:solidFill>
                  <a:srgbClr val="0A0A0A"/>
                </a:solidFill>
                <a:highlight>
                  <a:srgbClr val="E8F5FA"/>
                </a:highlight>
              </a:rPr>
              <a:t>ontspannen</a:t>
            </a:r>
            <a:r>
              <a:rPr lang="en-US" dirty="0">
                <a:solidFill>
                  <a:srgbClr val="0A0A0A"/>
                </a:solidFill>
                <a:highlight>
                  <a:srgbClr val="E8F5FA"/>
                </a:highlight>
              </a:rPr>
              <a:t>);</a:t>
            </a:r>
            <a:endParaRPr lang="en-US" dirty="0"/>
          </a:p>
          <a:p>
            <a:r>
              <a:rPr lang="en-US" dirty="0">
                <a:solidFill>
                  <a:srgbClr val="0A0A0A"/>
                </a:solidFill>
                <a:highlight>
                  <a:srgbClr val="E8F5FA"/>
                </a:highlight>
              </a:rPr>
              <a:t>-Luister </a:t>
            </a:r>
            <a:r>
              <a:rPr lang="en-US" dirty="0" err="1">
                <a:solidFill>
                  <a:srgbClr val="0A0A0A"/>
                </a:solidFill>
                <a:highlight>
                  <a:srgbClr val="E8F5FA"/>
                </a:highlight>
              </a:rPr>
              <a:t>naar</a:t>
            </a:r>
            <a:r>
              <a:rPr lang="en-US" dirty="0">
                <a:solidFill>
                  <a:srgbClr val="0A0A0A"/>
                </a:solidFill>
                <a:highlight>
                  <a:srgbClr val="E8F5FA"/>
                </a:highlight>
              </a:rPr>
              <a:t> de </a:t>
            </a:r>
            <a:r>
              <a:rPr lang="en-US" b="1" dirty="0" err="1">
                <a:solidFill>
                  <a:srgbClr val="0A0A0A"/>
                </a:solidFill>
                <a:highlight>
                  <a:srgbClr val="E8F5FA"/>
                </a:highlight>
              </a:rPr>
              <a:t>signalen</a:t>
            </a:r>
            <a:r>
              <a:rPr lang="en-US" b="1" dirty="0">
                <a:solidFill>
                  <a:srgbClr val="0A0A0A"/>
                </a:solidFill>
                <a:highlight>
                  <a:srgbClr val="E8F5FA"/>
                </a:highlight>
              </a:rPr>
              <a:t> van je </a:t>
            </a:r>
            <a:r>
              <a:rPr lang="en-US" b="1" dirty="0" err="1">
                <a:solidFill>
                  <a:srgbClr val="0A0A0A"/>
                </a:solidFill>
                <a:highlight>
                  <a:srgbClr val="E8F5FA"/>
                </a:highlight>
              </a:rPr>
              <a:t>lichaam</a:t>
            </a:r>
            <a:r>
              <a:rPr lang="en-US" dirty="0">
                <a:solidFill>
                  <a:srgbClr val="0A0A0A"/>
                </a:solidFill>
                <a:highlight>
                  <a:srgbClr val="E8F5FA"/>
                </a:highlight>
              </a:rPr>
              <a:t>. Stop op </a:t>
            </a:r>
            <a:r>
              <a:rPr lang="en-US" dirty="0" err="1">
                <a:solidFill>
                  <a:srgbClr val="0A0A0A"/>
                </a:solidFill>
                <a:highlight>
                  <a:srgbClr val="E8F5FA"/>
                </a:highlight>
              </a:rPr>
              <a:t>tijd</a:t>
            </a:r>
            <a:r>
              <a:rPr lang="en-US" dirty="0">
                <a:solidFill>
                  <a:srgbClr val="0A0A0A"/>
                </a:solidFill>
                <a:highlight>
                  <a:srgbClr val="E8F5FA"/>
                </a:highlight>
              </a:rPr>
              <a:t> </a:t>
            </a:r>
            <a:r>
              <a:rPr lang="en-US" dirty="0" err="1">
                <a:solidFill>
                  <a:srgbClr val="0A0A0A"/>
                </a:solidFill>
                <a:highlight>
                  <a:srgbClr val="E8F5FA"/>
                </a:highlight>
              </a:rPr>
              <a:t>en</a:t>
            </a:r>
            <a:r>
              <a:rPr lang="en-US" dirty="0">
                <a:solidFill>
                  <a:srgbClr val="0A0A0A"/>
                </a:solidFill>
                <a:highlight>
                  <a:srgbClr val="E8F5FA"/>
                </a:highlight>
              </a:rPr>
              <a:t> </a:t>
            </a:r>
            <a:r>
              <a:rPr lang="en-US" dirty="0" err="1">
                <a:solidFill>
                  <a:srgbClr val="0A0A0A"/>
                </a:solidFill>
                <a:highlight>
                  <a:srgbClr val="E8F5FA"/>
                </a:highlight>
              </a:rPr>
              <a:t>bewaak</a:t>
            </a:r>
            <a:r>
              <a:rPr lang="en-US" dirty="0">
                <a:solidFill>
                  <a:srgbClr val="0A0A0A"/>
                </a:solidFill>
                <a:highlight>
                  <a:srgbClr val="E8F5FA"/>
                </a:highlight>
              </a:rPr>
              <a:t> </a:t>
            </a:r>
            <a:r>
              <a:rPr lang="en-US" dirty="0" err="1">
                <a:solidFill>
                  <a:srgbClr val="0A0A0A"/>
                </a:solidFill>
                <a:highlight>
                  <a:srgbClr val="E8F5FA"/>
                </a:highlight>
              </a:rPr>
              <a:t>goed</a:t>
            </a:r>
            <a:r>
              <a:rPr lang="en-US" dirty="0">
                <a:solidFill>
                  <a:srgbClr val="0A0A0A"/>
                </a:solidFill>
                <a:highlight>
                  <a:srgbClr val="E8F5FA"/>
                </a:highlight>
              </a:rPr>
              <a:t> je eigen </a:t>
            </a:r>
            <a:r>
              <a:rPr lang="en-US" dirty="0" err="1">
                <a:solidFill>
                  <a:srgbClr val="0A0A0A"/>
                </a:solidFill>
                <a:highlight>
                  <a:srgbClr val="E8F5FA"/>
                </a:highlight>
              </a:rPr>
              <a:t>grenzen</a:t>
            </a:r>
            <a:r>
              <a:rPr lang="en-US" dirty="0">
                <a:solidFill>
                  <a:srgbClr val="0A0A0A"/>
                </a:solidFill>
                <a:highlight>
                  <a:srgbClr val="E8F5FA"/>
                </a:highlight>
              </a:rPr>
              <a:t>;</a:t>
            </a:r>
            <a:endParaRPr lang="en-US" dirty="0"/>
          </a:p>
          <a:p>
            <a:r>
              <a:rPr lang="en-US" dirty="0">
                <a:solidFill>
                  <a:srgbClr val="0A0A0A"/>
                </a:solidFill>
                <a:highlight>
                  <a:srgbClr val="E8F5FA"/>
                </a:highlight>
              </a:rPr>
              <a:t>-</a:t>
            </a:r>
            <a:r>
              <a:rPr lang="en-US" b="1" dirty="0">
                <a:solidFill>
                  <a:srgbClr val="0A0A0A"/>
                </a:solidFill>
                <a:highlight>
                  <a:srgbClr val="E8F5FA"/>
                </a:highlight>
              </a:rPr>
              <a:t>Plan </a:t>
            </a:r>
            <a:r>
              <a:rPr lang="en-US" b="1" dirty="0" err="1">
                <a:solidFill>
                  <a:srgbClr val="0A0A0A"/>
                </a:solidFill>
                <a:highlight>
                  <a:srgbClr val="E8F5FA"/>
                </a:highlight>
              </a:rPr>
              <a:t>jouw</a:t>
            </a:r>
            <a:r>
              <a:rPr lang="en-US" b="1" dirty="0">
                <a:solidFill>
                  <a:srgbClr val="0A0A0A"/>
                </a:solidFill>
                <a:highlight>
                  <a:srgbClr val="E8F5FA"/>
                </a:highlight>
              </a:rPr>
              <a:t> </a:t>
            </a:r>
            <a:r>
              <a:rPr lang="en-US" b="1" dirty="0" err="1">
                <a:solidFill>
                  <a:srgbClr val="0A0A0A"/>
                </a:solidFill>
                <a:highlight>
                  <a:srgbClr val="E8F5FA"/>
                </a:highlight>
              </a:rPr>
              <a:t>activiteiten</a:t>
            </a:r>
            <a:r>
              <a:rPr lang="en-US" b="1" dirty="0">
                <a:solidFill>
                  <a:srgbClr val="0A0A0A"/>
                </a:solidFill>
                <a:highlight>
                  <a:srgbClr val="E8F5FA"/>
                </a:highlight>
              </a:rPr>
              <a:t> </a:t>
            </a:r>
            <a:r>
              <a:rPr lang="en-US" dirty="0" err="1">
                <a:solidFill>
                  <a:srgbClr val="0A0A0A"/>
                </a:solidFill>
                <a:highlight>
                  <a:srgbClr val="E8F5FA"/>
                </a:highlight>
              </a:rPr>
              <a:t>zoveel</a:t>
            </a:r>
            <a:r>
              <a:rPr lang="en-US" dirty="0">
                <a:solidFill>
                  <a:srgbClr val="0A0A0A"/>
                </a:solidFill>
                <a:highlight>
                  <a:srgbClr val="E8F5FA"/>
                </a:highlight>
              </a:rPr>
              <a:t> </a:t>
            </a:r>
            <a:r>
              <a:rPr lang="en-US" dirty="0" err="1">
                <a:solidFill>
                  <a:srgbClr val="0A0A0A"/>
                </a:solidFill>
                <a:highlight>
                  <a:srgbClr val="E8F5FA"/>
                </a:highlight>
              </a:rPr>
              <a:t>mogelijk</a:t>
            </a:r>
            <a:r>
              <a:rPr lang="en-US" dirty="0">
                <a:solidFill>
                  <a:srgbClr val="0A0A0A"/>
                </a:solidFill>
                <a:highlight>
                  <a:srgbClr val="E8F5FA"/>
                </a:highlight>
              </a:rPr>
              <a:t>. </a:t>
            </a:r>
          </a:p>
          <a:p>
            <a:endParaRPr lang="en-US" dirty="0">
              <a:solidFill>
                <a:srgbClr val="0A0A0A"/>
              </a:solidFill>
              <a:highlight>
                <a:srgbClr val="E8F5FA"/>
              </a:highlight>
            </a:endParaRPr>
          </a:p>
          <a:p>
            <a:r>
              <a:rPr lang="en-US" dirty="0" err="1">
                <a:solidFill>
                  <a:srgbClr val="0A0A0A"/>
                </a:solidFill>
                <a:highlight>
                  <a:srgbClr val="E8F5FA"/>
                </a:highlight>
              </a:rPr>
              <a:t>Belangrijke</a:t>
            </a:r>
            <a:r>
              <a:rPr lang="en-US" dirty="0">
                <a:solidFill>
                  <a:srgbClr val="0A0A0A"/>
                </a:solidFill>
                <a:highlight>
                  <a:srgbClr val="E8F5FA"/>
                </a:highlight>
              </a:rPr>
              <a:t> regels </a:t>
            </a:r>
            <a:r>
              <a:rPr lang="en-US" dirty="0" err="1">
                <a:solidFill>
                  <a:srgbClr val="0A0A0A"/>
                </a:solidFill>
                <a:highlight>
                  <a:srgbClr val="E8F5FA"/>
                </a:highlight>
              </a:rPr>
              <a:t>hierbij</a:t>
            </a:r>
            <a:r>
              <a:rPr lang="en-US" dirty="0">
                <a:solidFill>
                  <a:srgbClr val="0A0A0A"/>
                </a:solidFill>
                <a:highlight>
                  <a:srgbClr val="E8F5FA"/>
                </a:highlight>
              </a:rPr>
              <a:t>:</a:t>
            </a:r>
            <a:endParaRPr lang="en-US" dirty="0"/>
          </a:p>
          <a:p>
            <a:pPr lvl="1"/>
            <a:r>
              <a:rPr lang="en-US" dirty="0">
                <a:solidFill>
                  <a:srgbClr val="0A0A0A"/>
                </a:solidFill>
                <a:highlight>
                  <a:srgbClr val="E8F5FA"/>
                </a:highlight>
              </a:rPr>
              <a:t>Maak </a:t>
            </a:r>
            <a:r>
              <a:rPr lang="en-US" dirty="0" err="1">
                <a:solidFill>
                  <a:srgbClr val="0A0A0A"/>
                </a:solidFill>
                <a:highlight>
                  <a:srgbClr val="E8F5FA"/>
                </a:highlight>
              </a:rPr>
              <a:t>jouw</a:t>
            </a:r>
            <a:r>
              <a:rPr lang="en-US" dirty="0">
                <a:solidFill>
                  <a:srgbClr val="0A0A0A"/>
                </a:solidFill>
                <a:highlight>
                  <a:srgbClr val="E8F5FA"/>
                </a:highlight>
              </a:rPr>
              <a:t> planning zo, </a:t>
            </a:r>
            <a:r>
              <a:rPr lang="en-US" dirty="0" err="1">
                <a:solidFill>
                  <a:srgbClr val="0A0A0A"/>
                </a:solidFill>
                <a:highlight>
                  <a:srgbClr val="E8F5FA"/>
                </a:highlight>
              </a:rPr>
              <a:t>dat</a:t>
            </a:r>
            <a:r>
              <a:rPr lang="en-US" dirty="0">
                <a:solidFill>
                  <a:srgbClr val="0A0A0A"/>
                </a:solidFill>
                <a:highlight>
                  <a:srgbClr val="E8F5FA"/>
                </a:highlight>
              </a:rPr>
              <a:t> er </a:t>
            </a:r>
            <a:r>
              <a:rPr lang="en-US" dirty="0" err="1">
                <a:solidFill>
                  <a:srgbClr val="0A0A0A"/>
                </a:solidFill>
                <a:highlight>
                  <a:srgbClr val="E8F5FA"/>
                </a:highlight>
              </a:rPr>
              <a:t>ruimte</a:t>
            </a:r>
            <a:r>
              <a:rPr lang="en-US" dirty="0">
                <a:solidFill>
                  <a:srgbClr val="0A0A0A"/>
                </a:solidFill>
                <a:highlight>
                  <a:srgbClr val="E8F5FA"/>
                </a:highlight>
              </a:rPr>
              <a:t> is om </a:t>
            </a:r>
            <a:r>
              <a:rPr lang="en-US" dirty="0" err="1">
                <a:solidFill>
                  <a:srgbClr val="0A0A0A"/>
                </a:solidFill>
                <a:highlight>
                  <a:srgbClr val="E8F5FA"/>
                </a:highlight>
              </a:rPr>
              <a:t>te</a:t>
            </a:r>
            <a:r>
              <a:rPr lang="en-US" dirty="0">
                <a:solidFill>
                  <a:srgbClr val="0A0A0A"/>
                </a:solidFill>
                <a:highlight>
                  <a:srgbClr val="E8F5FA"/>
                </a:highlight>
              </a:rPr>
              <a:t> </a:t>
            </a:r>
            <a:r>
              <a:rPr lang="en-US" dirty="0" err="1">
                <a:solidFill>
                  <a:srgbClr val="0A0A0A"/>
                </a:solidFill>
                <a:highlight>
                  <a:srgbClr val="E8F5FA"/>
                </a:highlight>
              </a:rPr>
              <a:t>herstellen</a:t>
            </a:r>
            <a:r>
              <a:rPr lang="en-US" dirty="0">
                <a:solidFill>
                  <a:srgbClr val="0A0A0A"/>
                </a:solidFill>
                <a:highlight>
                  <a:srgbClr val="E8F5FA"/>
                </a:highlight>
              </a:rPr>
              <a:t> </a:t>
            </a:r>
            <a:r>
              <a:rPr lang="en-US" dirty="0" err="1">
                <a:solidFill>
                  <a:srgbClr val="0A0A0A"/>
                </a:solidFill>
                <a:highlight>
                  <a:srgbClr val="E8F5FA"/>
                </a:highlight>
              </a:rPr>
              <a:t>na</a:t>
            </a:r>
            <a:r>
              <a:rPr lang="en-US" dirty="0">
                <a:solidFill>
                  <a:srgbClr val="0A0A0A"/>
                </a:solidFill>
                <a:highlight>
                  <a:srgbClr val="E8F5FA"/>
                </a:highlight>
              </a:rPr>
              <a:t> </a:t>
            </a:r>
            <a:r>
              <a:rPr lang="en-US" dirty="0" err="1">
                <a:solidFill>
                  <a:srgbClr val="0A0A0A"/>
                </a:solidFill>
                <a:highlight>
                  <a:srgbClr val="E8F5FA"/>
                </a:highlight>
              </a:rPr>
              <a:t>activiteiten</a:t>
            </a:r>
            <a:r>
              <a:rPr lang="en-US" dirty="0">
                <a:solidFill>
                  <a:srgbClr val="0A0A0A"/>
                </a:solidFill>
                <a:highlight>
                  <a:srgbClr val="E8F5FA"/>
                </a:highlight>
              </a:rPr>
              <a:t> die </a:t>
            </a:r>
            <a:r>
              <a:rPr lang="en-US" dirty="0" err="1">
                <a:solidFill>
                  <a:srgbClr val="0A0A0A"/>
                </a:solidFill>
                <a:highlight>
                  <a:srgbClr val="E8F5FA"/>
                </a:highlight>
              </a:rPr>
              <a:t>veel</a:t>
            </a:r>
            <a:r>
              <a:rPr lang="en-US" dirty="0">
                <a:solidFill>
                  <a:srgbClr val="0A0A0A"/>
                </a:solidFill>
                <a:highlight>
                  <a:srgbClr val="E8F5FA"/>
                </a:highlight>
              </a:rPr>
              <a:t> </a:t>
            </a:r>
            <a:r>
              <a:rPr lang="en-US" dirty="0" err="1">
                <a:solidFill>
                  <a:srgbClr val="0A0A0A"/>
                </a:solidFill>
                <a:highlight>
                  <a:srgbClr val="E8F5FA"/>
                </a:highlight>
              </a:rPr>
              <a:t>energie</a:t>
            </a:r>
            <a:r>
              <a:rPr lang="en-US" dirty="0">
                <a:solidFill>
                  <a:srgbClr val="0A0A0A"/>
                </a:solidFill>
                <a:highlight>
                  <a:srgbClr val="E8F5FA"/>
                </a:highlight>
              </a:rPr>
              <a:t> </a:t>
            </a:r>
            <a:r>
              <a:rPr lang="en-US" dirty="0" err="1">
                <a:solidFill>
                  <a:srgbClr val="0A0A0A"/>
                </a:solidFill>
                <a:highlight>
                  <a:srgbClr val="E8F5FA"/>
                </a:highlight>
              </a:rPr>
              <a:t>vragen</a:t>
            </a:r>
            <a:r>
              <a:rPr lang="en-US" dirty="0">
                <a:solidFill>
                  <a:srgbClr val="0A0A0A"/>
                </a:solidFill>
                <a:highlight>
                  <a:srgbClr val="E8F5FA"/>
                </a:highlight>
              </a:rPr>
              <a:t>. Ook </a:t>
            </a:r>
            <a:r>
              <a:rPr lang="en-US" dirty="0" err="1">
                <a:solidFill>
                  <a:srgbClr val="0A0A0A"/>
                </a:solidFill>
                <a:highlight>
                  <a:srgbClr val="E8F5FA"/>
                </a:highlight>
              </a:rPr>
              <a:t>leuke</a:t>
            </a:r>
            <a:r>
              <a:rPr lang="en-US" dirty="0">
                <a:solidFill>
                  <a:srgbClr val="0A0A0A"/>
                </a:solidFill>
                <a:highlight>
                  <a:srgbClr val="E8F5FA"/>
                </a:highlight>
              </a:rPr>
              <a:t> </a:t>
            </a:r>
            <a:r>
              <a:rPr lang="en-US" dirty="0" err="1">
                <a:solidFill>
                  <a:srgbClr val="0A0A0A"/>
                </a:solidFill>
                <a:highlight>
                  <a:srgbClr val="E8F5FA"/>
                </a:highlight>
              </a:rPr>
              <a:t>activiteiten</a:t>
            </a:r>
            <a:r>
              <a:rPr lang="en-US" dirty="0">
                <a:solidFill>
                  <a:srgbClr val="0A0A0A"/>
                </a:solidFill>
                <a:highlight>
                  <a:srgbClr val="E8F5FA"/>
                </a:highlight>
              </a:rPr>
              <a:t> </a:t>
            </a:r>
            <a:r>
              <a:rPr lang="en-US" dirty="0" err="1">
                <a:solidFill>
                  <a:srgbClr val="0A0A0A"/>
                </a:solidFill>
                <a:highlight>
                  <a:srgbClr val="E8F5FA"/>
                </a:highlight>
              </a:rPr>
              <a:t>vallen</a:t>
            </a:r>
            <a:r>
              <a:rPr lang="en-US" dirty="0">
                <a:solidFill>
                  <a:srgbClr val="0A0A0A"/>
                </a:solidFill>
                <a:highlight>
                  <a:srgbClr val="E8F5FA"/>
                </a:highlight>
              </a:rPr>
              <a:t> </a:t>
            </a:r>
            <a:r>
              <a:rPr lang="en-US" dirty="0" err="1">
                <a:solidFill>
                  <a:srgbClr val="0A0A0A"/>
                </a:solidFill>
                <a:highlight>
                  <a:srgbClr val="E8F5FA"/>
                </a:highlight>
              </a:rPr>
              <a:t>hieronder</a:t>
            </a:r>
            <a:r>
              <a:rPr lang="en-US" dirty="0">
                <a:solidFill>
                  <a:srgbClr val="0A0A0A"/>
                </a:solidFill>
                <a:highlight>
                  <a:srgbClr val="E8F5FA"/>
                </a:highlight>
              </a:rPr>
              <a:t>;</a:t>
            </a:r>
            <a:endParaRPr lang="en-US" dirty="0"/>
          </a:p>
          <a:p>
            <a:pPr lvl="1"/>
            <a:r>
              <a:rPr lang="en-US" dirty="0">
                <a:solidFill>
                  <a:srgbClr val="0A0A0A"/>
                </a:solidFill>
                <a:highlight>
                  <a:srgbClr val="E8F5FA"/>
                </a:highlight>
              </a:rPr>
              <a:t>Maak </a:t>
            </a:r>
            <a:r>
              <a:rPr lang="en-US" dirty="0" err="1">
                <a:solidFill>
                  <a:srgbClr val="0A0A0A"/>
                </a:solidFill>
                <a:highlight>
                  <a:srgbClr val="E8F5FA"/>
                </a:highlight>
              </a:rPr>
              <a:t>ruimte</a:t>
            </a:r>
            <a:r>
              <a:rPr lang="en-US" dirty="0">
                <a:solidFill>
                  <a:srgbClr val="0A0A0A"/>
                </a:solidFill>
                <a:highlight>
                  <a:srgbClr val="E8F5FA"/>
                </a:highlight>
              </a:rPr>
              <a:t> om </a:t>
            </a:r>
            <a:r>
              <a:rPr lang="en-US" dirty="0" err="1">
                <a:solidFill>
                  <a:srgbClr val="0A0A0A"/>
                </a:solidFill>
                <a:highlight>
                  <a:srgbClr val="E8F5FA"/>
                </a:highlight>
              </a:rPr>
              <a:t>slechte</a:t>
            </a:r>
            <a:r>
              <a:rPr lang="en-US" dirty="0">
                <a:solidFill>
                  <a:srgbClr val="0A0A0A"/>
                </a:solidFill>
                <a:highlight>
                  <a:srgbClr val="E8F5FA"/>
                </a:highlight>
              </a:rPr>
              <a:t> </a:t>
            </a:r>
            <a:r>
              <a:rPr lang="en-US" dirty="0" err="1">
                <a:solidFill>
                  <a:srgbClr val="0A0A0A"/>
                </a:solidFill>
                <a:highlight>
                  <a:srgbClr val="E8F5FA"/>
                </a:highlight>
              </a:rPr>
              <a:t>dagen</a:t>
            </a:r>
            <a:r>
              <a:rPr lang="en-US" dirty="0">
                <a:solidFill>
                  <a:srgbClr val="0A0A0A"/>
                </a:solidFill>
                <a:highlight>
                  <a:srgbClr val="E8F5FA"/>
                </a:highlight>
              </a:rPr>
              <a:t> op </a:t>
            </a:r>
            <a:r>
              <a:rPr lang="en-US" dirty="0" err="1">
                <a:solidFill>
                  <a:srgbClr val="0A0A0A"/>
                </a:solidFill>
                <a:highlight>
                  <a:srgbClr val="E8F5FA"/>
                </a:highlight>
              </a:rPr>
              <a:t>te</a:t>
            </a:r>
            <a:r>
              <a:rPr lang="en-US" dirty="0">
                <a:solidFill>
                  <a:srgbClr val="0A0A0A"/>
                </a:solidFill>
                <a:highlight>
                  <a:srgbClr val="E8F5FA"/>
                </a:highlight>
              </a:rPr>
              <a:t> </a:t>
            </a:r>
            <a:r>
              <a:rPr lang="en-US" dirty="0" err="1">
                <a:solidFill>
                  <a:srgbClr val="0A0A0A"/>
                </a:solidFill>
                <a:highlight>
                  <a:srgbClr val="E8F5FA"/>
                </a:highlight>
              </a:rPr>
              <a:t>kunnen</a:t>
            </a:r>
            <a:r>
              <a:rPr lang="en-US" dirty="0">
                <a:solidFill>
                  <a:srgbClr val="0A0A0A"/>
                </a:solidFill>
                <a:highlight>
                  <a:srgbClr val="E8F5FA"/>
                </a:highlight>
              </a:rPr>
              <a:t> </a:t>
            </a:r>
            <a:r>
              <a:rPr lang="en-US" dirty="0" err="1">
                <a:solidFill>
                  <a:srgbClr val="0A0A0A"/>
                </a:solidFill>
                <a:highlight>
                  <a:srgbClr val="E8F5FA"/>
                </a:highlight>
              </a:rPr>
              <a:t>vangen</a:t>
            </a:r>
            <a:r>
              <a:rPr lang="en-US" dirty="0">
                <a:solidFill>
                  <a:srgbClr val="0A0A0A"/>
                </a:solidFill>
                <a:highlight>
                  <a:srgbClr val="E8F5FA"/>
                </a:highlight>
              </a:rPr>
              <a:t>;</a:t>
            </a:r>
            <a:endParaRPr lang="en-US" dirty="0"/>
          </a:p>
          <a:p>
            <a:pPr lvl="1"/>
            <a:r>
              <a:rPr lang="en-US" dirty="0">
                <a:solidFill>
                  <a:srgbClr val="0A0A0A"/>
                </a:solidFill>
                <a:highlight>
                  <a:srgbClr val="E8F5FA"/>
                </a:highlight>
              </a:rPr>
              <a:t>Heb je </a:t>
            </a:r>
            <a:r>
              <a:rPr lang="en-US" dirty="0" err="1">
                <a:solidFill>
                  <a:srgbClr val="0A0A0A"/>
                </a:solidFill>
                <a:highlight>
                  <a:srgbClr val="E8F5FA"/>
                </a:highlight>
              </a:rPr>
              <a:t>vaak</a:t>
            </a:r>
            <a:r>
              <a:rPr lang="en-US" dirty="0">
                <a:solidFill>
                  <a:srgbClr val="0A0A0A"/>
                </a:solidFill>
                <a:highlight>
                  <a:srgbClr val="E8F5FA"/>
                </a:highlight>
              </a:rPr>
              <a:t> </a:t>
            </a:r>
            <a:r>
              <a:rPr lang="en-US" dirty="0" err="1">
                <a:solidFill>
                  <a:srgbClr val="0A0A0A"/>
                </a:solidFill>
                <a:highlight>
                  <a:srgbClr val="E8F5FA"/>
                </a:highlight>
              </a:rPr>
              <a:t>onverwachte</a:t>
            </a:r>
            <a:r>
              <a:rPr lang="en-US" dirty="0">
                <a:solidFill>
                  <a:srgbClr val="0A0A0A"/>
                </a:solidFill>
                <a:highlight>
                  <a:srgbClr val="E8F5FA"/>
                </a:highlight>
              </a:rPr>
              <a:t> </a:t>
            </a:r>
            <a:r>
              <a:rPr lang="en-US" dirty="0" err="1">
                <a:solidFill>
                  <a:srgbClr val="0A0A0A"/>
                </a:solidFill>
                <a:highlight>
                  <a:srgbClr val="E8F5FA"/>
                </a:highlight>
              </a:rPr>
              <a:t>afspraken</a:t>
            </a:r>
            <a:r>
              <a:rPr lang="en-US" dirty="0">
                <a:solidFill>
                  <a:srgbClr val="0A0A0A"/>
                </a:solidFill>
                <a:highlight>
                  <a:srgbClr val="E8F5FA"/>
                </a:highlight>
              </a:rPr>
              <a:t>? Plan </a:t>
            </a:r>
            <a:r>
              <a:rPr lang="en-US" dirty="0" err="1">
                <a:solidFill>
                  <a:srgbClr val="0A0A0A"/>
                </a:solidFill>
                <a:highlight>
                  <a:srgbClr val="E8F5FA"/>
                </a:highlight>
              </a:rPr>
              <a:t>hier</a:t>
            </a:r>
            <a:r>
              <a:rPr lang="en-US" dirty="0">
                <a:solidFill>
                  <a:srgbClr val="0A0A0A"/>
                </a:solidFill>
                <a:highlight>
                  <a:srgbClr val="E8F5FA"/>
                </a:highlight>
              </a:rPr>
              <a:t> dan </a:t>
            </a:r>
            <a:r>
              <a:rPr lang="en-US" dirty="0" err="1">
                <a:solidFill>
                  <a:srgbClr val="0A0A0A"/>
                </a:solidFill>
                <a:highlight>
                  <a:srgbClr val="E8F5FA"/>
                </a:highlight>
              </a:rPr>
              <a:t>ook</a:t>
            </a:r>
            <a:r>
              <a:rPr lang="en-US" dirty="0">
                <a:solidFill>
                  <a:srgbClr val="0A0A0A"/>
                </a:solidFill>
                <a:highlight>
                  <a:srgbClr val="E8F5FA"/>
                </a:highlight>
              </a:rPr>
              <a:t> </a:t>
            </a:r>
            <a:r>
              <a:rPr lang="en-US" dirty="0" err="1">
                <a:solidFill>
                  <a:srgbClr val="0A0A0A"/>
                </a:solidFill>
                <a:highlight>
                  <a:srgbClr val="E8F5FA"/>
                </a:highlight>
              </a:rPr>
              <a:t>ruimte</a:t>
            </a:r>
            <a:r>
              <a:rPr lang="en-US" dirty="0">
                <a:solidFill>
                  <a:srgbClr val="0A0A0A"/>
                </a:solidFill>
                <a:highlight>
                  <a:srgbClr val="E8F5FA"/>
                </a:highlight>
              </a:rPr>
              <a:t> </a:t>
            </a:r>
            <a:r>
              <a:rPr lang="en-US" dirty="0" err="1">
                <a:solidFill>
                  <a:srgbClr val="0A0A0A"/>
                </a:solidFill>
                <a:highlight>
                  <a:srgbClr val="E8F5FA"/>
                </a:highlight>
              </a:rPr>
              <a:t>voor</a:t>
            </a:r>
            <a:r>
              <a:rPr lang="en-US" dirty="0">
                <a:solidFill>
                  <a:srgbClr val="0A0A0A"/>
                </a:solidFill>
                <a:highlight>
                  <a:srgbClr val="E8F5FA"/>
                </a:highlight>
              </a:rPr>
              <a:t> in;</a:t>
            </a:r>
            <a:endParaRPr lang="en-US" dirty="0"/>
          </a:p>
          <a:p>
            <a:pPr lvl="1"/>
            <a:r>
              <a:rPr lang="en-US" dirty="0" err="1">
                <a:solidFill>
                  <a:srgbClr val="0A0A0A"/>
                </a:solidFill>
                <a:highlight>
                  <a:srgbClr val="E8F5FA"/>
                </a:highlight>
              </a:rPr>
              <a:t>Zelfoverschatting</a:t>
            </a:r>
            <a:r>
              <a:rPr lang="en-US" dirty="0">
                <a:solidFill>
                  <a:srgbClr val="0A0A0A"/>
                </a:solidFill>
                <a:highlight>
                  <a:srgbClr val="E8F5FA"/>
                </a:highlight>
              </a:rPr>
              <a:t> </a:t>
            </a:r>
            <a:r>
              <a:rPr lang="en-US" dirty="0" err="1">
                <a:solidFill>
                  <a:srgbClr val="0A0A0A"/>
                </a:solidFill>
                <a:highlight>
                  <a:srgbClr val="E8F5FA"/>
                </a:highlight>
              </a:rPr>
              <a:t>bij</a:t>
            </a:r>
            <a:r>
              <a:rPr lang="en-US" dirty="0">
                <a:solidFill>
                  <a:srgbClr val="0A0A0A"/>
                </a:solidFill>
                <a:highlight>
                  <a:srgbClr val="E8F5FA"/>
                </a:highlight>
              </a:rPr>
              <a:t> </a:t>
            </a:r>
            <a:r>
              <a:rPr lang="en-US" dirty="0" err="1">
                <a:solidFill>
                  <a:srgbClr val="0A0A0A"/>
                </a:solidFill>
                <a:highlight>
                  <a:srgbClr val="E8F5FA"/>
                </a:highlight>
              </a:rPr>
              <a:t>goede</a:t>
            </a:r>
            <a:r>
              <a:rPr lang="en-US" dirty="0">
                <a:solidFill>
                  <a:srgbClr val="0A0A0A"/>
                </a:solidFill>
                <a:highlight>
                  <a:srgbClr val="E8F5FA"/>
                </a:highlight>
              </a:rPr>
              <a:t> </a:t>
            </a:r>
            <a:r>
              <a:rPr lang="en-US" dirty="0" err="1">
                <a:solidFill>
                  <a:srgbClr val="0A0A0A"/>
                </a:solidFill>
                <a:highlight>
                  <a:srgbClr val="E8F5FA"/>
                </a:highlight>
              </a:rPr>
              <a:t>dagen</a:t>
            </a:r>
            <a:r>
              <a:rPr lang="en-US" dirty="0">
                <a:solidFill>
                  <a:srgbClr val="0A0A0A"/>
                </a:solidFill>
                <a:highlight>
                  <a:srgbClr val="E8F5FA"/>
                </a:highlight>
              </a:rPr>
              <a:t> is </a:t>
            </a:r>
            <a:r>
              <a:rPr lang="en-US" dirty="0" err="1">
                <a:solidFill>
                  <a:srgbClr val="0A0A0A"/>
                </a:solidFill>
                <a:highlight>
                  <a:srgbClr val="E8F5FA"/>
                </a:highlight>
              </a:rPr>
              <a:t>een</a:t>
            </a:r>
            <a:r>
              <a:rPr lang="en-US" dirty="0">
                <a:solidFill>
                  <a:srgbClr val="0A0A0A"/>
                </a:solidFill>
                <a:highlight>
                  <a:srgbClr val="E8F5FA"/>
                </a:highlight>
              </a:rPr>
              <a:t> </a:t>
            </a:r>
            <a:r>
              <a:rPr lang="en-US" dirty="0" err="1">
                <a:solidFill>
                  <a:srgbClr val="0A0A0A"/>
                </a:solidFill>
                <a:highlight>
                  <a:srgbClr val="E8F5FA"/>
                </a:highlight>
              </a:rPr>
              <a:t>valkuil</a:t>
            </a:r>
            <a:r>
              <a:rPr lang="en-US" dirty="0">
                <a:solidFill>
                  <a:srgbClr val="0A0A0A"/>
                </a:solidFill>
                <a:highlight>
                  <a:srgbClr val="E8F5FA"/>
                </a:highlight>
              </a:rPr>
              <a:t>. Dit </a:t>
            </a:r>
            <a:r>
              <a:rPr lang="en-US" dirty="0" err="1">
                <a:solidFill>
                  <a:srgbClr val="0A0A0A"/>
                </a:solidFill>
                <a:highlight>
                  <a:srgbClr val="E8F5FA"/>
                </a:highlight>
              </a:rPr>
              <a:t>moet</a:t>
            </a:r>
            <a:r>
              <a:rPr lang="en-US" dirty="0">
                <a:solidFill>
                  <a:srgbClr val="0A0A0A"/>
                </a:solidFill>
                <a:highlight>
                  <a:srgbClr val="E8F5FA"/>
                </a:highlight>
              </a:rPr>
              <a:t> je </a:t>
            </a:r>
            <a:r>
              <a:rPr lang="en-US" dirty="0" err="1">
                <a:solidFill>
                  <a:srgbClr val="0A0A0A"/>
                </a:solidFill>
                <a:highlight>
                  <a:srgbClr val="E8F5FA"/>
                </a:highlight>
              </a:rPr>
              <a:t>vaak</a:t>
            </a:r>
            <a:r>
              <a:rPr lang="en-US" dirty="0">
                <a:solidFill>
                  <a:srgbClr val="0A0A0A"/>
                </a:solidFill>
                <a:highlight>
                  <a:srgbClr val="E8F5FA"/>
                </a:highlight>
              </a:rPr>
              <a:t> later </a:t>
            </a:r>
            <a:r>
              <a:rPr lang="en-US" dirty="0" err="1">
                <a:solidFill>
                  <a:srgbClr val="0A0A0A"/>
                </a:solidFill>
                <a:highlight>
                  <a:srgbClr val="E8F5FA"/>
                </a:highlight>
              </a:rPr>
              <a:t>weer</a:t>
            </a:r>
            <a:r>
              <a:rPr lang="en-US" dirty="0">
                <a:solidFill>
                  <a:srgbClr val="0A0A0A"/>
                </a:solidFill>
                <a:highlight>
                  <a:srgbClr val="E8F5FA"/>
                </a:highlight>
              </a:rPr>
              <a:t> </a:t>
            </a:r>
            <a:r>
              <a:rPr lang="en-US" dirty="0" err="1">
                <a:solidFill>
                  <a:srgbClr val="0A0A0A"/>
                </a:solidFill>
                <a:highlight>
                  <a:srgbClr val="E8F5FA"/>
                </a:highlight>
              </a:rPr>
              <a:t>bezuren</a:t>
            </a:r>
            <a:r>
              <a:rPr lang="en-US" dirty="0">
                <a:solidFill>
                  <a:srgbClr val="0A0A0A"/>
                </a:solidFill>
                <a:highlight>
                  <a:srgbClr val="E8F5FA"/>
                </a:highlight>
              </a:rPr>
              <a:t>;</a:t>
            </a:r>
            <a:endParaRPr lang="en-US" dirty="0"/>
          </a:p>
          <a:p>
            <a:pPr lvl="1"/>
            <a:r>
              <a:rPr lang="en-US" dirty="0">
                <a:solidFill>
                  <a:srgbClr val="0A0A0A"/>
                </a:solidFill>
                <a:highlight>
                  <a:srgbClr val="E8F5FA"/>
                </a:highlight>
              </a:rPr>
              <a:t>Als je </a:t>
            </a:r>
            <a:r>
              <a:rPr lang="en-US" dirty="0" err="1">
                <a:solidFill>
                  <a:srgbClr val="0A0A0A"/>
                </a:solidFill>
                <a:highlight>
                  <a:srgbClr val="E8F5FA"/>
                </a:highlight>
              </a:rPr>
              <a:t>oververmoeidheid</a:t>
            </a:r>
            <a:r>
              <a:rPr lang="en-US" dirty="0">
                <a:solidFill>
                  <a:srgbClr val="0A0A0A"/>
                </a:solidFill>
                <a:highlight>
                  <a:srgbClr val="E8F5FA"/>
                </a:highlight>
              </a:rPr>
              <a:t> </a:t>
            </a:r>
            <a:r>
              <a:rPr lang="en-US" dirty="0" err="1">
                <a:solidFill>
                  <a:srgbClr val="0A0A0A"/>
                </a:solidFill>
                <a:highlight>
                  <a:srgbClr val="E8F5FA"/>
                </a:highlight>
              </a:rPr>
              <a:t>voorkomt</a:t>
            </a:r>
            <a:r>
              <a:rPr lang="en-US" dirty="0">
                <a:solidFill>
                  <a:srgbClr val="0A0A0A"/>
                </a:solidFill>
                <a:highlight>
                  <a:srgbClr val="E8F5FA"/>
                </a:highlight>
              </a:rPr>
              <a:t> dan </a:t>
            </a:r>
            <a:r>
              <a:rPr lang="en-US" dirty="0" err="1">
                <a:solidFill>
                  <a:srgbClr val="0A0A0A"/>
                </a:solidFill>
                <a:highlight>
                  <a:srgbClr val="E8F5FA"/>
                </a:highlight>
              </a:rPr>
              <a:t>zal</a:t>
            </a:r>
            <a:r>
              <a:rPr lang="en-US" dirty="0">
                <a:solidFill>
                  <a:srgbClr val="0A0A0A"/>
                </a:solidFill>
                <a:highlight>
                  <a:srgbClr val="E8F5FA"/>
                </a:highlight>
              </a:rPr>
              <a:t> je </a:t>
            </a:r>
            <a:r>
              <a:rPr lang="en-US" dirty="0" err="1">
                <a:solidFill>
                  <a:srgbClr val="0A0A0A"/>
                </a:solidFill>
                <a:highlight>
                  <a:srgbClr val="E8F5FA"/>
                </a:highlight>
              </a:rPr>
              <a:t>zien</a:t>
            </a:r>
            <a:r>
              <a:rPr lang="en-US" dirty="0">
                <a:solidFill>
                  <a:srgbClr val="0A0A0A"/>
                </a:solidFill>
                <a:highlight>
                  <a:srgbClr val="E8F5FA"/>
                </a:highlight>
              </a:rPr>
              <a:t> </a:t>
            </a:r>
            <a:r>
              <a:rPr lang="en-US" dirty="0" err="1">
                <a:solidFill>
                  <a:srgbClr val="0A0A0A"/>
                </a:solidFill>
                <a:highlight>
                  <a:srgbClr val="E8F5FA"/>
                </a:highlight>
              </a:rPr>
              <a:t>dat</a:t>
            </a:r>
            <a:r>
              <a:rPr lang="en-US" dirty="0">
                <a:solidFill>
                  <a:srgbClr val="0A0A0A"/>
                </a:solidFill>
                <a:highlight>
                  <a:srgbClr val="E8F5FA"/>
                </a:highlight>
              </a:rPr>
              <a:t> je over het </a:t>
            </a:r>
            <a:r>
              <a:rPr lang="en-US" dirty="0" err="1">
                <a:solidFill>
                  <a:srgbClr val="0A0A0A"/>
                </a:solidFill>
                <a:highlight>
                  <a:srgbClr val="E8F5FA"/>
                </a:highlight>
              </a:rPr>
              <a:t>algemeen</a:t>
            </a:r>
            <a:r>
              <a:rPr lang="en-US" dirty="0">
                <a:solidFill>
                  <a:srgbClr val="0A0A0A"/>
                </a:solidFill>
                <a:highlight>
                  <a:srgbClr val="E8F5FA"/>
                </a:highlight>
              </a:rPr>
              <a:t> </a:t>
            </a:r>
            <a:r>
              <a:rPr lang="en-US" dirty="0" err="1">
                <a:solidFill>
                  <a:srgbClr val="0A0A0A"/>
                </a:solidFill>
                <a:highlight>
                  <a:srgbClr val="E8F5FA"/>
                </a:highlight>
              </a:rPr>
              <a:t>meer</a:t>
            </a:r>
            <a:r>
              <a:rPr lang="en-US" dirty="0">
                <a:solidFill>
                  <a:srgbClr val="0A0A0A"/>
                </a:solidFill>
                <a:highlight>
                  <a:srgbClr val="E8F5FA"/>
                </a:highlight>
              </a:rPr>
              <a:t> </a:t>
            </a:r>
            <a:r>
              <a:rPr lang="en-US" dirty="0" err="1">
                <a:solidFill>
                  <a:srgbClr val="0A0A0A"/>
                </a:solidFill>
                <a:highlight>
                  <a:srgbClr val="E8F5FA"/>
                </a:highlight>
              </a:rPr>
              <a:t>en</a:t>
            </a:r>
            <a:r>
              <a:rPr lang="en-US" dirty="0">
                <a:solidFill>
                  <a:srgbClr val="0A0A0A"/>
                </a:solidFill>
                <a:highlight>
                  <a:srgbClr val="E8F5FA"/>
                </a:highlight>
              </a:rPr>
              <a:t> </a:t>
            </a:r>
            <a:r>
              <a:rPr lang="en-US" dirty="0" err="1">
                <a:solidFill>
                  <a:srgbClr val="0A0A0A"/>
                </a:solidFill>
                <a:highlight>
                  <a:srgbClr val="E8F5FA"/>
                </a:highlight>
              </a:rPr>
              <a:t>beter</a:t>
            </a:r>
            <a:r>
              <a:rPr lang="en-US" dirty="0">
                <a:solidFill>
                  <a:srgbClr val="0A0A0A"/>
                </a:solidFill>
                <a:highlight>
                  <a:srgbClr val="E8F5FA"/>
                </a:highlight>
              </a:rPr>
              <a:t> </a:t>
            </a:r>
            <a:r>
              <a:rPr lang="en-US" dirty="0" err="1">
                <a:solidFill>
                  <a:srgbClr val="0A0A0A"/>
                </a:solidFill>
                <a:highlight>
                  <a:srgbClr val="E8F5FA"/>
                </a:highlight>
              </a:rPr>
              <a:t>functioneert</a:t>
            </a:r>
            <a:r>
              <a:rPr lang="en-US" dirty="0">
                <a:solidFill>
                  <a:srgbClr val="0A0A0A"/>
                </a:solidFill>
                <a:highlight>
                  <a:srgbClr val="E8F5FA"/>
                </a:highlight>
              </a:rPr>
              <a:t>.</a:t>
            </a:r>
            <a:endParaRPr lang="en-US" dirty="0"/>
          </a:p>
          <a:p>
            <a:endParaRPr lang="en-US" dirty="0">
              <a:solidFill>
                <a:srgbClr val="0A0A0A"/>
              </a:solidFill>
              <a:highlight>
                <a:srgbClr val="FEFEFE"/>
              </a:highlight>
              <a:ea typeface="Calibri"/>
              <a:cs typeface="Calibri"/>
            </a:endParaRPr>
          </a:p>
        </p:txBody>
      </p:sp>
      <p:sp>
        <p:nvSpPr>
          <p:cNvPr id="4" name="Tijdelijke aanduiding voor dianummer 3"/>
          <p:cNvSpPr>
            <a:spLocks noGrp="1"/>
          </p:cNvSpPr>
          <p:nvPr>
            <p:ph type="sldNum" sz="quarter" idx="5"/>
          </p:nvPr>
        </p:nvSpPr>
        <p:spPr/>
        <p:txBody>
          <a:bodyPr/>
          <a:lstStyle/>
          <a:p>
            <a:fld id="{509B9498-FDEE-4498-AC3A-C83DFCC8A50A}" type="slidenum">
              <a:rPr lang="nl-NL"/>
              <a:t>8</a:t>
            </a:fld>
            <a:endParaRPr lang="nl-NL" dirty="0"/>
          </a:p>
        </p:txBody>
      </p:sp>
    </p:spTree>
    <p:extLst>
      <p:ext uri="{BB962C8B-B14F-4D97-AF65-F5344CB8AC3E}">
        <p14:creationId xmlns:p14="http://schemas.microsoft.com/office/powerpoint/2010/main" val="4122770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9B9498-FDEE-4498-AC3A-C83DFCC8A50A}" type="slidenum">
              <a:rPr lang="nl-NL" smtClean="0"/>
              <a:t>9</a:t>
            </a:fld>
            <a:endParaRPr lang="nl-NL" dirty="0"/>
          </a:p>
        </p:txBody>
      </p:sp>
    </p:spTree>
    <p:extLst>
      <p:ext uri="{BB962C8B-B14F-4D97-AF65-F5344CB8AC3E}">
        <p14:creationId xmlns:p14="http://schemas.microsoft.com/office/powerpoint/2010/main" val="1797063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9B9498-FDEE-4498-AC3A-C83DFCC8A50A}" type="slidenum">
              <a:rPr lang="nl-NL" smtClean="0"/>
              <a:t>10</a:t>
            </a:fld>
            <a:endParaRPr lang="nl-NL" dirty="0"/>
          </a:p>
        </p:txBody>
      </p:sp>
    </p:spTree>
    <p:extLst>
      <p:ext uri="{BB962C8B-B14F-4D97-AF65-F5344CB8AC3E}">
        <p14:creationId xmlns:p14="http://schemas.microsoft.com/office/powerpoint/2010/main" val="2519488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31173" y="3425399"/>
            <a:ext cx="7685140" cy="2621154"/>
          </a:xfrm>
        </p:spPr>
        <p:txBody>
          <a:bodyPr anchor="b">
            <a:noAutofit/>
          </a:bodyPr>
          <a:lstStyle>
            <a:lvl1pPr algn="l">
              <a:defRPr sz="5400">
                <a:solidFill>
                  <a:schemeClr val="bg2"/>
                </a:solidFill>
              </a:defRPr>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31173" y="415059"/>
            <a:ext cx="7685139" cy="1414091"/>
          </a:xfrm>
        </p:spPr>
        <p:txBody>
          <a:bodyPr>
            <a:normAutofit/>
          </a:bodyPr>
          <a:lstStyle>
            <a:lvl1pPr marL="0" indent="0" algn="l">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bg1"/>
                </a:solidFill>
              </a:defRPr>
            </a:lvl1pPr>
          </a:lstStyle>
          <a:p>
            <a:fld id="{ADD110D8-B0E3-4796-80FF-30FE4718DC0B}" type="datetime1">
              <a:rPr lang="en-US" smtClean="0"/>
              <a:t>4/7/2026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bg1"/>
                </a:solidFill>
              </a:defRPr>
            </a:lvl1pPr>
          </a:lstStyle>
          <a:p>
            <a:r>
              <a:rPr lang="en-US" dirty="0"/>
              <a:t>Ergotherapie en vermoeidheid bij IBD</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bg1"/>
                </a:solidFill>
              </a:defRPr>
            </a:lvl1pPr>
          </a:lstStyle>
          <a:p>
            <a:fld id="{84C450F2-3BB4-4AE4-8A35-A9D7AEA4C850}" type="slidenum">
              <a:rPr lang="en-US" smtClean="0"/>
              <a:pPr/>
              <a:t>‹nr.›</a:t>
            </a:fld>
            <a:endParaRPr lang="en-US" dirty="0"/>
          </a:p>
        </p:txBody>
      </p:sp>
    </p:spTree>
    <p:extLst>
      <p:ext uri="{BB962C8B-B14F-4D97-AF65-F5344CB8AC3E}">
        <p14:creationId xmlns:p14="http://schemas.microsoft.com/office/powerpoint/2010/main" val="611351099"/>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691007" y="998230"/>
            <a:ext cx="3951469" cy="1947672"/>
          </a:xfrm>
        </p:spPr>
        <p:txBody>
          <a:bodyPr anchor="b">
            <a:noAutofit/>
          </a:bodyPr>
          <a:lstStyle>
            <a:lvl1pPr>
              <a:defRPr sz="3300"/>
            </a:lvl1pPr>
          </a:lstStyle>
          <a:p>
            <a:r>
              <a:rPr lang="en-US" dirty="0"/>
              <a:t>Click to edit Master title style</a:t>
            </a:r>
          </a:p>
        </p:txBody>
      </p:sp>
      <p:sp>
        <p:nvSpPr>
          <p:cNvPr id="9" name="Picture Placeholder 3">
            <a:extLst>
              <a:ext uri="{FF2B5EF4-FFF2-40B4-BE49-F238E27FC236}">
                <a16:creationId xmlns:a16="http://schemas.microsoft.com/office/drawing/2014/main" id="{DD60ACDC-1760-F721-E270-0D2FC4872DF2}"/>
              </a:ext>
            </a:extLst>
          </p:cNvPr>
          <p:cNvSpPr>
            <a:spLocks noGrp="1"/>
          </p:cNvSpPr>
          <p:nvPr>
            <p:ph type="pic" sz="quarter" idx="15"/>
          </p:nvPr>
        </p:nvSpPr>
        <p:spPr>
          <a:xfrm>
            <a:off x="0" y="0"/>
            <a:ext cx="7002464" cy="6399152"/>
          </a:xfrm>
          <a:custGeom>
            <a:avLst/>
            <a:gdLst>
              <a:gd name="connsiteX0" fmla="*/ 0 w 7002464"/>
              <a:gd name="connsiteY0" fmla="*/ 0 h 6399152"/>
              <a:gd name="connsiteX1" fmla="*/ 7002464 w 7002464"/>
              <a:gd name="connsiteY1" fmla="*/ 0 h 6399152"/>
              <a:gd name="connsiteX2" fmla="*/ 7002464 w 7002464"/>
              <a:gd name="connsiteY2" fmla="*/ 5797156 h 6399152"/>
              <a:gd name="connsiteX3" fmla="*/ 6400468 w 7002464"/>
              <a:gd name="connsiteY3" fmla="*/ 6399152 h 6399152"/>
              <a:gd name="connsiteX4" fmla="*/ 0 w 7002464"/>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2464" h="6399152">
                <a:moveTo>
                  <a:pt x="0" y="0"/>
                </a:moveTo>
                <a:lnTo>
                  <a:pt x="7002464" y="0"/>
                </a:lnTo>
                <a:lnTo>
                  <a:pt x="7002464" y="5797156"/>
                </a:lnTo>
                <a:cubicBezTo>
                  <a:pt x="7002464" y="6129629"/>
                  <a:pt x="6732941" y="6399152"/>
                  <a:pt x="6400468" y="6399152"/>
                </a:cubicBezTo>
                <a:lnTo>
                  <a:pt x="0" y="6399152"/>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7691008" y="3099817"/>
            <a:ext cx="3951469" cy="3084599"/>
          </a:xfrm>
        </p:spPr>
        <p:txBody>
          <a:bodyPr>
            <a:normAutofit/>
          </a:bodyPr>
          <a:lstStyle>
            <a:lvl1pPr marL="257175" indent="-257175">
              <a:buFont typeface="+mj-lt"/>
              <a:buAutoNum type="arabicPeriod"/>
              <a:defRPr sz="1350"/>
            </a:lvl1pPr>
            <a:lvl2pPr marL="428625" indent="-257175">
              <a:buFont typeface="+mj-lt"/>
              <a:buAutoNum type="alphaLcPeriod"/>
              <a:defRPr sz="1200"/>
            </a:lvl2pPr>
            <a:lvl3pPr marL="600075" indent="-257175">
              <a:buFont typeface="+mj-lt"/>
              <a:buAutoNum type="romanLcPeriod"/>
              <a:defRPr sz="1050"/>
            </a:lvl3pPr>
            <a:lvl4pPr marL="685800" indent="-171450">
              <a:buFont typeface="+mj-lt"/>
              <a:buAutoNum type="arabicParenR"/>
              <a:defRPr sz="900"/>
            </a:lvl4pPr>
            <a:lvl5pPr marL="857250" indent="-171450">
              <a:buFont typeface="+mj-lt"/>
              <a:buAutoNum type="alphaLcParen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3DE22587-0DAD-4375-BDA3-D7A29C3B685A}" type="datetime1">
              <a:rPr lang="en-US" smtClean="0"/>
              <a:t>4/7/2026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Ergotherapie en vermoeidheid bij IBD</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418281630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33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4796"/>
          </a:xfrm>
        </p:spPr>
        <p:txBody>
          <a:bodyPr vert="horz" lIns="91440" tIns="45720" rIns="91440" bIns="45720" rtlCol="0">
            <a:normAutofit/>
          </a:bodyPr>
          <a:lstStyle>
            <a:lvl1pPr marL="0" indent="0">
              <a:buNone/>
              <a:defRPr lang="en-US" dirty="0"/>
            </a:lvl1pPr>
            <a:lvl2pPr marL="171450" indent="0">
              <a:buNone/>
              <a:defRPr lang="en-US" dirty="0"/>
            </a:lvl2pPr>
            <a:lvl3pPr marL="342900" indent="0">
              <a:buNone/>
              <a:defRPr lang="en-US" dirty="0"/>
            </a:lvl3pPr>
            <a:lvl4pPr marL="514350" indent="0">
              <a:buNone/>
              <a:defRPr lang="en-US" dirty="0"/>
            </a:lvl4pPr>
            <a:lvl5pPr marL="685800" indent="0">
              <a:buNone/>
              <a:defRPr lang="en-US" dirty="0"/>
            </a:lvl5pPr>
          </a:lstStyle>
          <a:p>
            <a:pPr marL="171450" marR="0" lvl="0" indent="-171450" algn="l" defTabSz="685800" rtl="0" eaLnBrk="1" fontAlgn="auto" latinLnBrk="0" hangingPunct="1">
              <a:lnSpc>
                <a:spcPct val="120000"/>
              </a:lnSpc>
              <a:spcBef>
                <a:spcPts val="75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131313"/>
                </a:solidFill>
                <a:effectLst/>
                <a:uLnTx/>
                <a:uFillTx/>
                <a:latin typeface="Neue Haas Grotesk Text Pro"/>
                <a:ea typeface="+mn-ea"/>
                <a:cs typeface="+mn-cs"/>
              </a:rPr>
              <a:t>Click to edit Master text styles</a:t>
            </a:r>
          </a:p>
          <a:p>
            <a:pPr marL="342900" marR="0" lvl="1" indent="-171450" algn="l" defTabSz="685800" rtl="0" eaLnBrk="1" fontAlgn="auto" latinLnBrk="0" hangingPunct="1">
              <a:lnSpc>
                <a:spcPct val="120000"/>
              </a:lnSpc>
              <a:spcBef>
                <a:spcPts val="375"/>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31313"/>
                </a:solidFill>
                <a:effectLst/>
                <a:uLnTx/>
                <a:uFillTx/>
                <a:latin typeface="Neue Haas Grotesk Text Pro"/>
                <a:ea typeface="+mn-ea"/>
                <a:cs typeface="+mn-cs"/>
              </a:rPr>
              <a:t>Second level</a:t>
            </a:r>
          </a:p>
          <a:p>
            <a:pPr marL="514350" marR="0" lvl="2" indent="-171450" algn="l" defTabSz="685800" rtl="0" eaLnBrk="1" fontAlgn="auto" latinLnBrk="0" hangingPunct="1">
              <a:lnSpc>
                <a:spcPct val="120000"/>
              </a:lnSpc>
              <a:spcBef>
                <a:spcPts val="375"/>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131313"/>
                </a:solidFill>
                <a:effectLst/>
                <a:uLnTx/>
                <a:uFillTx/>
                <a:latin typeface="Neue Haas Grotesk Text Pro"/>
                <a:ea typeface="+mn-ea"/>
                <a:cs typeface="+mn-cs"/>
              </a:rPr>
              <a:t>Third level</a:t>
            </a:r>
          </a:p>
          <a:p>
            <a:pPr marL="685800" marR="0" lvl="3" indent="-171450" algn="l" defTabSz="685800" rtl="0" eaLnBrk="1" fontAlgn="auto" latinLnBrk="0" hangingPunct="1">
              <a:lnSpc>
                <a:spcPct val="120000"/>
              </a:lnSpc>
              <a:spcBef>
                <a:spcPts val="375"/>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131313"/>
                </a:solidFill>
                <a:effectLst/>
                <a:uLnTx/>
                <a:uFillTx/>
                <a:latin typeface="Neue Haas Grotesk Text Pro"/>
                <a:ea typeface="+mn-ea"/>
                <a:cs typeface="+mn-cs"/>
              </a:rPr>
              <a:t>Fourth level</a:t>
            </a:r>
          </a:p>
          <a:p>
            <a:pPr marL="857250" marR="0" lvl="4" indent="-171450" algn="l" defTabSz="685800" rtl="0" eaLnBrk="1" fontAlgn="auto" latinLnBrk="0" hangingPunct="1">
              <a:lnSpc>
                <a:spcPct val="120000"/>
              </a:lnSpc>
              <a:spcBef>
                <a:spcPts val="375"/>
              </a:spcBef>
              <a:spcAft>
                <a:spcPts val="0"/>
              </a:spcAft>
              <a:buClrTx/>
              <a:buSzTx/>
              <a:buFont typeface="Arial" panose="020B0604020202020204" pitchFamily="34" charset="0"/>
              <a:buChar char="•"/>
              <a:tabLst/>
              <a:defRPr/>
            </a:pPr>
            <a:r>
              <a:rPr kumimoji="0" lang="en-US" sz="825" b="0" i="0" u="none" strike="noStrike" kern="1200" cap="none" spc="0" normalizeH="0" baseline="0" noProof="0" dirty="0">
                <a:ln>
                  <a:noFill/>
                </a:ln>
                <a:solidFill>
                  <a:srgbClr val="131313"/>
                </a:solidFill>
                <a:effectLst/>
                <a:uLnTx/>
                <a:uFillTx/>
                <a:latin typeface="Neue Haas Grotesk Text Pro"/>
                <a:ea typeface="+mn-ea"/>
                <a:cs typeface="+mn-cs"/>
              </a:rPr>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9C08DEF-5110-49BA-8FDC-23E5C6014950}" type="datetime1">
              <a:rPr lang="en-US" smtClean="0"/>
              <a:t>4/7/2026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Ergotherapie en vermoeidheid bij IBD</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3683164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24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A608051-7A9B-4E25-AB92-197787DE6382}" type="datetime1">
              <a:rPr lang="en-US" smtClean="0"/>
              <a:t>4/7/2026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Ergotherapie en vermoeidheid bij IBD</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1230317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24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94E07DB-803D-4FEC-BFA3-33C1E245FDB9}" type="datetime1">
              <a:rPr lang="en-US" smtClean="0"/>
              <a:t>4/7/2026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Ergotherapie en vermoeidheid bij IBD</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3764539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9" y="640079"/>
            <a:ext cx="4032505" cy="3621024"/>
          </a:xfrm>
        </p:spPr>
        <p:txBody>
          <a:bodyPr anchor="t">
            <a:normAutofit/>
          </a:bodyPr>
          <a:lstStyle>
            <a:lvl1pPr>
              <a:defRPr sz="2700"/>
            </a:lvl1pPr>
          </a:lstStyle>
          <a:p>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5422392" y="640717"/>
            <a:ext cx="5968099"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92A681D-8B9E-46E8-81F5-CB504D93E490}" type="datetime1">
              <a:rPr lang="en-US" smtClean="0"/>
              <a:t>4/7/2026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Ergotherapie en vermoeidheid bij IBD</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772960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anchor="t">
            <a:normAutofit/>
          </a:bodyPr>
          <a:lstStyle>
            <a:lvl1pPr>
              <a:defRPr sz="24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425696" y="640080"/>
            <a:ext cx="715975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A870F82-4132-4E1A-B297-31DE43815745}" type="datetime1">
              <a:rPr lang="en-US" smtClean="0"/>
              <a:t>4/7/2026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Ergotherapie en vermoeidheid bij IBD</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2924222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18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61"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61D9F707-3897-44F3-9D88-D7ACA33763D2}" type="datetime1">
              <a:rPr lang="en-US" smtClean="0"/>
              <a:t>4/7/2026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Ergotherapie en vermoeidheid bij IBD</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7166298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CE823DF8-AABE-3B17-254E-81CD7CA2B5BF}"/>
              </a:ext>
            </a:extLst>
          </p:cNvPr>
          <p:cNvSpPr>
            <a:spLocks noGrp="1"/>
          </p:cNvSpPr>
          <p:nvPr>
            <p:ph type="pic" sz="quarter" idx="15"/>
          </p:nvPr>
        </p:nvSpPr>
        <p:spPr>
          <a:xfrm>
            <a:off x="5737594" y="0"/>
            <a:ext cx="6454407" cy="6399152"/>
          </a:xfrm>
          <a:custGeom>
            <a:avLst/>
            <a:gdLst>
              <a:gd name="connsiteX0" fmla="*/ 0 w 6454406"/>
              <a:gd name="connsiteY0" fmla="*/ 0 h 6399152"/>
              <a:gd name="connsiteX1" fmla="*/ 6454406 w 6454406"/>
              <a:gd name="connsiteY1" fmla="*/ 0 h 6399152"/>
              <a:gd name="connsiteX2" fmla="*/ 6454406 w 6454406"/>
              <a:gd name="connsiteY2" fmla="*/ 6399152 h 6399152"/>
              <a:gd name="connsiteX3" fmla="*/ 601995 w 6454406"/>
              <a:gd name="connsiteY3" fmla="*/ 6399152 h 6399152"/>
              <a:gd name="connsiteX4" fmla="*/ 0 w 6454406"/>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4406" h="6399152">
                <a:moveTo>
                  <a:pt x="0" y="0"/>
                </a:moveTo>
                <a:lnTo>
                  <a:pt x="6454406" y="0"/>
                </a:lnTo>
                <a:lnTo>
                  <a:pt x="6454406" y="6399152"/>
                </a:lnTo>
                <a:lnTo>
                  <a:pt x="601995" y="6399152"/>
                </a:lnTo>
                <a:cubicBezTo>
                  <a:pt x="269522" y="6399152"/>
                  <a:pt x="0" y="6129629"/>
                  <a:pt x="0" y="5797156"/>
                </a:cubicBezTo>
                <a:close/>
              </a:path>
            </a:pathLst>
          </a:custGeom>
          <a:blipFill>
            <a:blip r:embed="rId2" cstate="email">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65CE678-9D91-4F8B-98F9-9E8125AF051F}" type="datetime1">
              <a:rPr lang="en-US" smtClean="0"/>
              <a:t>4/7/2026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Ergotherapie en vermoeidheid bij IBD</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‹nr.›</a:t>
            </a:fld>
            <a:endParaRPr lang="en-US" dirty="0"/>
          </a:p>
        </p:txBody>
      </p:sp>
    </p:spTree>
    <p:extLst>
      <p:ext uri="{BB962C8B-B14F-4D97-AF65-F5344CB8AC3E}">
        <p14:creationId xmlns:p14="http://schemas.microsoft.com/office/powerpoint/2010/main" val="39848124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6F26914B-7405-10AB-A859-8165D7B1A93C}"/>
              </a:ext>
            </a:extLst>
          </p:cNvPr>
          <p:cNvSpPr>
            <a:spLocks noGrp="1"/>
          </p:cNvSpPr>
          <p:nvPr>
            <p:ph type="pic" sz="quarter" idx="15"/>
          </p:nvPr>
        </p:nvSpPr>
        <p:spPr>
          <a:xfrm>
            <a:off x="1" y="3"/>
            <a:ext cx="6591300" cy="6410303"/>
          </a:xfrm>
          <a:custGeom>
            <a:avLst/>
            <a:gdLst>
              <a:gd name="connsiteX0" fmla="*/ 0 w 6591300"/>
              <a:gd name="connsiteY0" fmla="*/ 0 h 6410303"/>
              <a:gd name="connsiteX1" fmla="*/ 6591300 w 6591300"/>
              <a:gd name="connsiteY1" fmla="*/ 0 h 6410303"/>
              <a:gd name="connsiteX2" fmla="*/ 6591300 w 6591300"/>
              <a:gd name="connsiteY2" fmla="*/ 5807073 h 6410303"/>
              <a:gd name="connsiteX3" fmla="*/ 5988070 w 6591300"/>
              <a:gd name="connsiteY3" fmla="*/ 6410303 h 6410303"/>
              <a:gd name="connsiteX4" fmla="*/ 0 w 6591300"/>
              <a:gd name="connsiteY4" fmla="*/ 6410303 h 6410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300" h="6410303">
                <a:moveTo>
                  <a:pt x="0" y="0"/>
                </a:moveTo>
                <a:lnTo>
                  <a:pt x="6591300" y="0"/>
                </a:lnTo>
                <a:lnTo>
                  <a:pt x="6591300" y="5807073"/>
                </a:lnTo>
                <a:cubicBezTo>
                  <a:pt x="6591300" y="6140228"/>
                  <a:pt x="6321225" y="6410303"/>
                  <a:pt x="5988070" y="6410303"/>
                </a:cubicBezTo>
                <a:lnTo>
                  <a:pt x="0" y="6410303"/>
                </a:lnTo>
                <a:close/>
              </a:path>
            </a:pathLst>
          </a:custGeom>
          <a:blipFill>
            <a:blip r:embed="rId2" cstate="email">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31D5DF1D-48D1-4D38-8BAD-7C346C8A8FFB}" type="datetime1">
              <a:rPr lang="en-US" smtClean="0"/>
              <a:t>4/7/2026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Ergotherapie en vermoeidheid bij IBD</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237025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58FA1BA0-D099-705F-F85E-3FBC782F7651}"/>
              </a:ext>
            </a:extLst>
          </p:cNvPr>
          <p:cNvSpPr>
            <a:spLocks noGrp="1"/>
          </p:cNvSpPr>
          <p:nvPr>
            <p:ph type="pic" sz="quarter" idx="15"/>
          </p:nvPr>
        </p:nvSpPr>
        <p:spPr>
          <a:xfrm>
            <a:off x="4502843" y="4"/>
            <a:ext cx="7689157" cy="6399151"/>
          </a:xfrm>
          <a:custGeom>
            <a:avLst/>
            <a:gdLst>
              <a:gd name="connsiteX0" fmla="*/ 0 w 7689157"/>
              <a:gd name="connsiteY0" fmla="*/ 0 h 6399151"/>
              <a:gd name="connsiteX1" fmla="*/ 7689157 w 7689157"/>
              <a:gd name="connsiteY1" fmla="*/ 0 h 6399151"/>
              <a:gd name="connsiteX2" fmla="*/ 7689157 w 7689157"/>
              <a:gd name="connsiteY2" fmla="*/ 6399151 h 6399151"/>
              <a:gd name="connsiteX3" fmla="*/ 601997 w 7689157"/>
              <a:gd name="connsiteY3" fmla="*/ 6399151 h 6399151"/>
              <a:gd name="connsiteX4" fmla="*/ 0 w 7689157"/>
              <a:gd name="connsiteY4" fmla="*/ 5797155 h 639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157" h="6399151">
                <a:moveTo>
                  <a:pt x="0" y="0"/>
                </a:moveTo>
                <a:lnTo>
                  <a:pt x="7689157" y="0"/>
                </a:lnTo>
                <a:lnTo>
                  <a:pt x="7689157" y="6399151"/>
                </a:lnTo>
                <a:lnTo>
                  <a:pt x="601997" y="6399151"/>
                </a:lnTo>
                <a:cubicBezTo>
                  <a:pt x="269523" y="6399151"/>
                  <a:pt x="0" y="6129628"/>
                  <a:pt x="0" y="5797155"/>
                </a:cubicBezTo>
                <a:close/>
              </a:path>
            </a:pathLst>
          </a:custGeom>
          <a:blipFill>
            <a:blip r:embed="rId2" cstate="email">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9240C0DC-7616-4C77-B7E6-189C0F370A93}" type="datetime1">
              <a:rPr lang="en-US" smtClean="0"/>
              <a:t>4/7/2026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Ergotherapie en vermoeidheid bij IBD</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3155760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431174" y="553618"/>
            <a:ext cx="7914087" cy="4008859"/>
          </a:xfrm>
        </p:spPr>
        <p:txBody>
          <a:bodyPr anchor="t">
            <a:normAutofit/>
          </a:bodyPr>
          <a:lstStyle>
            <a:lvl1pPr>
              <a:defRPr sz="45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431174" y="5088156"/>
            <a:ext cx="7914087" cy="1166648"/>
          </a:xfrm>
        </p:spPr>
        <p:txBody>
          <a:bodyPr anchor="b">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a:xfrm>
            <a:off x="431174" y="6490526"/>
            <a:ext cx="2841959" cy="336141"/>
          </a:xfrm>
        </p:spPr>
        <p:txBody>
          <a:bodyPr/>
          <a:lstStyle/>
          <a:p>
            <a:fld id="{FE6D85E2-FC21-46DD-946B-C851AC3F85FB}" type="datetime1">
              <a:rPr lang="en-US" smtClean="0"/>
              <a:t>4/7/2026</a:t>
            </a:fld>
            <a:endParaRPr lang="en-US" dirty="0"/>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a:xfrm>
            <a:off x="8893369" y="6490526"/>
            <a:ext cx="2662835" cy="336141"/>
          </a:xfrm>
        </p:spPr>
        <p:txBody>
          <a:bodyPr/>
          <a:lstStyle/>
          <a:p>
            <a:r>
              <a:rPr lang="en-US" dirty="0"/>
              <a:t>Ergotherapie en vermoeidheid bij IBD</a:t>
            </a:r>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84C450F2-3BB4-4AE4-8A35-A9D7AEA4C850}" type="slidenum">
              <a:rPr lang="en-US" smtClean="0"/>
              <a:t>‹nr.›</a:t>
            </a:fld>
            <a:endParaRPr lang="en-US" dirty="0"/>
          </a:p>
        </p:txBody>
      </p:sp>
    </p:spTree>
    <p:extLst>
      <p:ext uri="{BB962C8B-B14F-4D97-AF65-F5344CB8AC3E}">
        <p14:creationId xmlns:p14="http://schemas.microsoft.com/office/powerpoint/2010/main" val="28941002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F44EE1A0-D83B-FE6C-4495-F55C5070D5D1}"/>
              </a:ext>
            </a:extLst>
          </p:cNvPr>
          <p:cNvSpPr>
            <a:spLocks noGrp="1"/>
          </p:cNvSpPr>
          <p:nvPr>
            <p:ph type="pic" sz="quarter" idx="15"/>
          </p:nvPr>
        </p:nvSpPr>
        <p:spPr>
          <a:xfrm>
            <a:off x="1" y="0"/>
            <a:ext cx="7734300" cy="6399152"/>
          </a:xfrm>
          <a:custGeom>
            <a:avLst/>
            <a:gdLst>
              <a:gd name="connsiteX0" fmla="*/ 0 w 7734300"/>
              <a:gd name="connsiteY0" fmla="*/ 0 h 6399152"/>
              <a:gd name="connsiteX1" fmla="*/ 7734300 w 7734300"/>
              <a:gd name="connsiteY1" fmla="*/ 0 h 6399152"/>
              <a:gd name="connsiteX2" fmla="*/ 7734300 w 7734300"/>
              <a:gd name="connsiteY2" fmla="*/ 5797156 h 6399152"/>
              <a:gd name="connsiteX3" fmla="*/ 7132304 w 7734300"/>
              <a:gd name="connsiteY3" fmla="*/ 6399152 h 6399152"/>
              <a:gd name="connsiteX4" fmla="*/ 0 w 7734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6399152">
                <a:moveTo>
                  <a:pt x="0" y="0"/>
                </a:moveTo>
                <a:lnTo>
                  <a:pt x="7734300" y="0"/>
                </a:lnTo>
                <a:lnTo>
                  <a:pt x="7734300" y="5797156"/>
                </a:lnTo>
                <a:cubicBezTo>
                  <a:pt x="7734300" y="6129629"/>
                  <a:pt x="7464777" y="6399152"/>
                  <a:pt x="7132304" y="6399152"/>
                </a:cubicBezTo>
                <a:lnTo>
                  <a:pt x="0" y="6399152"/>
                </a:lnTo>
                <a:close/>
              </a:path>
            </a:pathLst>
          </a:custGeom>
          <a:blipFill>
            <a:blip r:embed="rId2" cstate="email">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019C29A1-A825-447C-8075-958C6CD4E7F2}" type="datetime1">
              <a:rPr lang="en-US" smtClean="0"/>
              <a:t>4/7/2026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Ergotherapie en vermoeidheid bij IBD</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1065717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9" cy="1892808"/>
          </a:xfrm>
        </p:spPr>
        <p:txBody>
          <a:bodyPr anchor="t">
            <a:normAutofit/>
          </a:bodyPr>
          <a:lstStyle>
            <a:lvl1pPr>
              <a:defRPr sz="2400"/>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14313" indent="-214313">
              <a:buFont typeface="Arial" panose="020B0604020202020204" pitchFamily="34" charset="0"/>
              <a:buChar char="•"/>
              <a:defRPr sz="1350"/>
            </a:lvl1pPr>
            <a:lvl2pPr marL="385763" indent="-214313">
              <a:buFont typeface="Arial" panose="020B0604020202020204" pitchFamily="34" charset="0"/>
              <a:buChar char="•"/>
              <a:defRPr sz="1200"/>
            </a:lvl2pPr>
            <a:lvl3pPr marL="557213" indent="-214313">
              <a:buFont typeface="Arial" panose="020B0604020202020204" pitchFamily="34" charset="0"/>
              <a:buChar char="•"/>
              <a:defRPr sz="1050"/>
            </a:lvl3pPr>
            <a:lvl4pPr marL="642938" indent="-128588">
              <a:buFont typeface="Arial" panose="020B0604020202020204" pitchFamily="34" charset="0"/>
              <a:buChar char="•"/>
              <a:defRPr sz="900"/>
            </a:lvl4pPr>
            <a:lvl5pPr marL="814388" indent="-128588">
              <a:buFont typeface="Arial" panose="020B0604020202020204" pitchFamily="34" charset="0"/>
              <a:buChar cha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0696DEB7-ADC8-3E90-7A63-F11D6535D0E4}"/>
              </a:ext>
            </a:extLst>
          </p:cNvPr>
          <p:cNvSpPr>
            <a:spLocks noGrp="1"/>
          </p:cNvSpPr>
          <p:nvPr>
            <p:ph type="pic" sz="quarter" idx="15"/>
          </p:nvPr>
        </p:nvSpPr>
        <p:spPr>
          <a:xfrm>
            <a:off x="0" y="0"/>
            <a:ext cx="11750040" cy="3806246"/>
          </a:xfrm>
          <a:custGeom>
            <a:avLst/>
            <a:gdLst>
              <a:gd name="connsiteX0" fmla="*/ 0 w 11733150"/>
              <a:gd name="connsiteY0" fmla="*/ 0 h 3806246"/>
              <a:gd name="connsiteX1" fmla="*/ 11733150 w 11733150"/>
              <a:gd name="connsiteY1" fmla="*/ 0 h 3806246"/>
              <a:gd name="connsiteX2" fmla="*/ 11733150 w 11733150"/>
              <a:gd name="connsiteY2" fmla="*/ 3204250 h 3806246"/>
              <a:gd name="connsiteX3" fmla="*/ 11131154 w 11733150"/>
              <a:gd name="connsiteY3" fmla="*/ 3806246 h 3806246"/>
              <a:gd name="connsiteX4" fmla="*/ 0 w 11733150"/>
              <a:gd name="connsiteY4" fmla="*/ 3806246 h 380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3150" h="3806246">
                <a:moveTo>
                  <a:pt x="0" y="0"/>
                </a:moveTo>
                <a:lnTo>
                  <a:pt x="11733150" y="0"/>
                </a:lnTo>
                <a:lnTo>
                  <a:pt x="11733150" y="3204250"/>
                </a:lnTo>
                <a:cubicBezTo>
                  <a:pt x="11733150" y="3536723"/>
                  <a:pt x="11463627" y="3806246"/>
                  <a:pt x="11131154" y="3806246"/>
                </a:cubicBezTo>
                <a:lnTo>
                  <a:pt x="0" y="3806246"/>
                </a:lnTo>
                <a:close/>
              </a:path>
            </a:pathLst>
          </a:custGeom>
          <a:blipFill>
            <a:blip r:embed="rId2" cstate="email">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DE4EA84-AC6B-4DB4-ACF8-7E2825BA81B2}" type="datetime1">
              <a:rPr lang="en-US" smtClean="0"/>
              <a:t>4/7/2026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Ergotherapie en vermoeidheid bij IBD</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24404395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9" cy="1892808"/>
          </a:xfrm>
        </p:spPr>
        <p:txBody>
          <a:bodyPr anchor="t">
            <a:normAutofit/>
          </a:bodyPr>
          <a:lstStyle>
            <a:lvl1pPr>
              <a:defRPr sz="2400"/>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14313" indent="-214313">
              <a:buFont typeface="Arial" panose="020B0604020202020204" pitchFamily="34" charset="0"/>
              <a:buChar char="•"/>
              <a:defRPr sz="1350"/>
            </a:lvl1pPr>
            <a:lvl2pPr marL="385763" indent="-214313">
              <a:buFont typeface="Arial" panose="020B0604020202020204" pitchFamily="34" charset="0"/>
              <a:buChar char="•"/>
              <a:defRPr sz="1200"/>
            </a:lvl2pPr>
            <a:lvl3pPr marL="557213" indent="-214313">
              <a:buFont typeface="Arial" panose="020B0604020202020204" pitchFamily="34" charset="0"/>
              <a:buChar char="•"/>
              <a:defRPr sz="1050"/>
            </a:lvl3pPr>
            <a:lvl4pPr marL="642938" indent="-128588">
              <a:buFont typeface="Arial" panose="020B0604020202020204" pitchFamily="34" charset="0"/>
              <a:buChar char="•"/>
              <a:defRPr sz="900"/>
            </a:lvl4pPr>
            <a:lvl5pPr marL="814388" indent="-128588">
              <a:buFont typeface="Arial" panose="020B0604020202020204" pitchFamily="34" charset="0"/>
              <a:buChar cha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20558516-7088-BB33-D6DC-15ED4C60CBAF}"/>
              </a:ext>
            </a:extLst>
          </p:cNvPr>
          <p:cNvSpPr>
            <a:spLocks noGrp="1"/>
          </p:cNvSpPr>
          <p:nvPr>
            <p:ph type="pic" sz="quarter" idx="15"/>
          </p:nvPr>
        </p:nvSpPr>
        <p:spPr>
          <a:xfrm>
            <a:off x="441960" y="3067414"/>
            <a:ext cx="11750040" cy="3790586"/>
          </a:xfrm>
          <a:custGeom>
            <a:avLst/>
            <a:gdLst>
              <a:gd name="connsiteX0" fmla="*/ 603695 w 11750040"/>
              <a:gd name="connsiteY0" fmla="*/ 0 h 3790586"/>
              <a:gd name="connsiteX1" fmla="*/ 11750040 w 11750040"/>
              <a:gd name="connsiteY1" fmla="*/ 0 h 3790586"/>
              <a:gd name="connsiteX2" fmla="*/ 11750040 w 11750040"/>
              <a:gd name="connsiteY2" fmla="*/ 3790586 h 3790586"/>
              <a:gd name="connsiteX3" fmla="*/ 0 w 11750040"/>
              <a:gd name="connsiteY3" fmla="*/ 3790586 h 3790586"/>
              <a:gd name="connsiteX4" fmla="*/ 0 w 11750040"/>
              <a:gd name="connsiteY4" fmla="*/ 603695 h 3790586"/>
              <a:gd name="connsiteX5" fmla="*/ 603695 w 11750040"/>
              <a:gd name="connsiteY5" fmla="*/ 0 h 379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0040" h="3790586">
                <a:moveTo>
                  <a:pt x="603695" y="0"/>
                </a:moveTo>
                <a:lnTo>
                  <a:pt x="11750040" y="0"/>
                </a:lnTo>
                <a:lnTo>
                  <a:pt x="11750040" y="3790586"/>
                </a:lnTo>
                <a:lnTo>
                  <a:pt x="0" y="3790586"/>
                </a:lnTo>
                <a:lnTo>
                  <a:pt x="0" y="603695"/>
                </a:lnTo>
                <a:cubicBezTo>
                  <a:pt x="0" y="270283"/>
                  <a:pt x="270283" y="0"/>
                  <a:pt x="603695" y="0"/>
                </a:cubicBezTo>
                <a:close/>
              </a:path>
            </a:pathLst>
          </a:custGeom>
          <a:blipFill>
            <a:blip r:embed="rId2" cstate="email">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40460"/>
            <a:ext cx="3494315" cy="338328"/>
          </a:xfrm>
        </p:spPr>
        <p:txBody>
          <a:bodyPr/>
          <a:lstStyle/>
          <a:p>
            <a:fld id="{0C21904D-2B10-41B2-8888-8ACCDE1D90D1}" type="datetime1">
              <a:rPr lang="en-US" smtClean="0"/>
              <a:t>4/7/2026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2" y="40460"/>
            <a:ext cx="2805405" cy="338328"/>
          </a:xfrm>
        </p:spPr>
        <p:txBody>
          <a:bodyPr/>
          <a:lstStyle/>
          <a:p>
            <a:r>
              <a:rPr lang="en-US" dirty="0"/>
              <a:t>Ergotherapie en vermoeidheid bij IBD</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3" y="40460"/>
            <a:ext cx="429207" cy="338328"/>
          </a:xfrm>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3226015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8073E866-A871-62F7-1E54-F2A44278F834}"/>
              </a:ext>
            </a:extLst>
          </p:cNvPr>
          <p:cNvSpPr>
            <a:spLocks noGrp="1"/>
          </p:cNvSpPr>
          <p:nvPr>
            <p:ph type="pic" sz="quarter" idx="15"/>
          </p:nvPr>
        </p:nvSpPr>
        <p:spPr>
          <a:xfrm>
            <a:off x="1" y="0"/>
            <a:ext cx="7734300" cy="6399152"/>
          </a:xfrm>
          <a:custGeom>
            <a:avLst/>
            <a:gdLst>
              <a:gd name="connsiteX0" fmla="*/ 0 w 7734300"/>
              <a:gd name="connsiteY0" fmla="*/ 0 h 6399152"/>
              <a:gd name="connsiteX1" fmla="*/ 7734300 w 7734300"/>
              <a:gd name="connsiteY1" fmla="*/ 0 h 6399152"/>
              <a:gd name="connsiteX2" fmla="*/ 7734300 w 7734300"/>
              <a:gd name="connsiteY2" fmla="*/ 5797156 h 6399152"/>
              <a:gd name="connsiteX3" fmla="*/ 7132304 w 7734300"/>
              <a:gd name="connsiteY3" fmla="*/ 6399152 h 6399152"/>
              <a:gd name="connsiteX4" fmla="*/ 0 w 7734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6399152">
                <a:moveTo>
                  <a:pt x="0" y="0"/>
                </a:moveTo>
                <a:lnTo>
                  <a:pt x="7734300" y="0"/>
                </a:lnTo>
                <a:lnTo>
                  <a:pt x="7734300" y="5797156"/>
                </a:lnTo>
                <a:cubicBezTo>
                  <a:pt x="7734300" y="6129629"/>
                  <a:pt x="7464777" y="6399152"/>
                  <a:pt x="7132304" y="6399152"/>
                </a:cubicBezTo>
                <a:lnTo>
                  <a:pt x="0" y="6399152"/>
                </a:lnTo>
                <a:close/>
              </a:path>
            </a:pathLst>
          </a:custGeom>
          <a:blipFill>
            <a:blip r:embed="rId2" cstate="email">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214313" indent="-214313">
              <a:buFont typeface="Arial" panose="020B0604020202020204" pitchFamily="34" charset="0"/>
              <a:buChar char="•"/>
              <a:defRPr sz="1200"/>
            </a:lvl1pPr>
            <a:lvl2pPr marL="385763" indent="-214313">
              <a:buFont typeface="Arial" panose="020B0604020202020204" pitchFamily="34" charset="0"/>
              <a:buChar char="•"/>
              <a:defRPr sz="1050"/>
            </a:lvl2pPr>
            <a:lvl3pPr marL="471488" indent="-128588">
              <a:buFont typeface="Arial" panose="020B0604020202020204" pitchFamily="34" charset="0"/>
              <a:buChar char="•"/>
              <a:defRPr sz="900"/>
            </a:lvl3pPr>
            <a:lvl4pPr marL="642938" indent="-128588">
              <a:buFont typeface="Arial" panose="020B0604020202020204" pitchFamily="34" charset="0"/>
              <a:buChar char="•"/>
              <a:defRPr sz="825"/>
            </a:lvl4pPr>
            <a:lvl5pPr marL="814388" indent="-128588">
              <a:buFont typeface="Arial" panose="020B0604020202020204" pitchFamily="34" charset="0"/>
              <a:buChar char="•"/>
              <a:defRPr sz="7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B03F67FF-3623-47E8-895B-3D1B99679489}" type="datetime1">
              <a:rPr lang="en-US" smtClean="0"/>
              <a:t>4/7/2026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Ergotherapie en vermoeidheid bij IBD</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2278271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4" y="5111854"/>
            <a:ext cx="3945468" cy="1389888"/>
          </a:xfrm>
        </p:spPr>
        <p:txBody>
          <a:bodyPr anchor="t">
            <a:normAutofit/>
          </a:bodyPr>
          <a:lstStyle>
            <a:lvl1pPr>
              <a:defRPr sz="2400"/>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584373" y="5111854"/>
            <a:ext cx="6168356" cy="1389888"/>
          </a:xfrm>
        </p:spPr>
        <p:txBody>
          <a:bodyPr>
            <a:noAutofit/>
          </a:bodyPr>
          <a:lstStyle>
            <a:lvl1pPr marL="0" indent="0">
              <a:buFont typeface="Arial" panose="020B0604020202020204" pitchFamily="34" charset="0"/>
              <a:buNone/>
              <a:defRPr sz="1050"/>
            </a:lvl1pPr>
            <a:lvl2pPr marL="171450" indent="0">
              <a:buFont typeface="Arial" panose="020B0604020202020204" pitchFamily="34" charset="0"/>
              <a:buNone/>
              <a:defRPr sz="900"/>
            </a:lvl2pPr>
            <a:lvl3pPr marL="342900" indent="0">
              <a:buFont typeface="Arial" panose="020B0604020202020204" pitchFamily="34" charset="0"/>
              <a:buNone/>
              <a:defRPr sz="825"/>
            </a:lvl3pPr>
            <a:lvl4pPr marL="514350" indent="0">
              <a:buFont typeface="Arial" panose="020B0604020202020204" pitchFamily="34" charset="0"/>
              <a:buNone/>
              <a:defRPr sz="788"/>
            </a:lvl4pPr>
            <a:lvl5pPr marL="685800" indent="0">
              <a:buFont typeface="Arial" panose="020B0604020202020204" pitchFamily="34" charset="0"/>
              <a:buNone/>
              <a:defRPr sz="7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815B30A2-D0D1-DED2-1133-A673CEA16AE9}"/>
              </a:ext>
            </a:extLst>
          </p:cNvPr>
          <p:cNvSpPr>
            <a:spLocks noGrp="1"/>
          </p:cNvSpPr>
          <p:nvPr>
            <p:ph type="pic" sz="quarter" idx="15"/>
          </p:nvPr>
        </p:nvSpPr>
        <p:spPr>
          <a:xfrm>
            <a:off x="0" y="0"/>
            <a:ext cx="11750040" cy="4724868"/>
          </a:xfrm>
          <a:custGeom>
            <a:avLst/>
            <a:gdLst>
              <a:gd name="connsiteX0" fmla="*/ 0 w 11750040"/>
              <a:gd name="connsiteY0" fmla="*/ 0 h 4724868"/>
              <a:gd name="connsiteX1" fmla="*/ 11750040 w 11750040"/>
              <a:gd name="connsiteY1" fmla="*/ 0 h 4724868"/>
              <a:gd name="connsiteX2" fmla="*/ 11750040 w 11750040"/>
              <a:gd name="connsiteY2" fmla="*/ 4122872 h 4724868"/>
              <a:gd name="connsiteX3" fmla="*/ 11148044 w 11750040"/>
              <a:gd name="connsiteY3" fmla="*/ 4724868 h 4724868"/>
              <a:gd name="connsiteX4" fmla="*/ 0 w 11750040"/>
              <a:gd name="connsiteY4" fmla="*/ 4724868 h 4724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0040" h="4724868">
                <a:moveTo>
                  <a:pt x="0" y="0"/>
                </a:moveTo>
                <a:lnTo>
                  <a:pt x="11750040" y="0"/>
                </a:lnTo>
                <a:lnTo>
                  <a:pt x="11750040" y="4122872"/>
                </a:lnTo>
                <a:cubicBezTo>
                  <a:pt x="11750040" y="4455345"/>
                  <a:pt x="11480517" y="4724868"/>
                  <a:pt x="11148044" y="4724868"/>
                </a:cubicBezTo>
                <a:lnTo>
                  <a:pt x="0" y="4724868"/>
                </a:lnTo>
                <a:close/>
              </a:path>
            </a:pathLst>
          </a:custGeom>
          <a:blipFill>
            <a:blip r:embed="rId2" cstate="email">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6C1726B-B084-46D0-B588-008AD2B2018F}" type="datetime1">
              <a:rPr lang="en-US" smtClean="0"/>
              <a:t>4/7/2026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Ergotherapie en vermoeidheid bij IBD</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4123609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C1AB8ED2-AD91-CB22-5624-BD41AB32529E}"/>
              </a:ext>
            </a:extLst>
          </p:cNvPr>
          <p:cNvSpPr>
            <a:spLocks noGrp="1"/>
          </p:cNvSpPr>
          <p:nvPr>
            <p:ph type="pic" sz="quarter" idx="15"/>
          </p:nvPr>
        </p:nvSpPr>
        <p:spPr>
          <a:xfrm>
            <a:off x="1" y="0"/>
            <a:ext cx="4844052" cy="6399152"/>
          </a:xfrm>
          <a:custGeom>
            <a:avLst/>
            <a:gdLst>
              <a:gd name="connsiteX0" fmla="*/ 0 w 4844052"/>
              <a:gd name="connsiteY0" fmla="*/ 0 h 6399152"/>
              <a:gd name="connsiteX1" fmla="*/ 4844052 w 4844052"/>
              <a:gd name="connsiteY1" fmla="*/ 0 h 6399152"/>
              <a:gd name="connsiteX2" fmla="*/ 4844052 w 4844052"/>
              <a:gd name="connsiteY2" fmla="*/ 5795922 h 6399152"/>
              <a:gd name="connsiteX3" fmla="*/ 4240822 w 4844052"/>
              <a:gd name="connsiteY3" fmla="*/ 6399152 h 6399152"/>
              <a:gd name="connsiteX4" fmla="*/ 0 w 4844052"/>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4052" h="6399152">
                <a:moveTo>
                  <a:pt x="0" y="0"/>
                </a:moveTo>
                <a:lnTo>
                  <a:pt x="4844052" y="0"/>
                </a:lnTo>
                <a:lnTo>
                  <a:pt x="4844052" y="5795922"/>
                </a:lnTo>
                <a:cubicBezTo>
                  <a:pt x="4844052" y="6129077"/>
                  <a:pt x="4573977" y="6399152"/>
                  <a:pt x="4240822" y="6399152"/>
                </a:cubicBezTo>
                <a:lnTo>
                  <a:pt x="0" y="6399152"/>
                </a:lnTo>
                <a:close/>
              </a:path>
            </a:pathLst>
          </a:custGeom>
          <a:blipFill>
            <a:blip r:embed="rId2" cstate="email">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1BB6154-94B7-44B5-B87E-755F6172855E}" type="datetime1">
              <a:rPr lang="en-US" smtClean="0"/>
              <a:t>4/7/2026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Ergotherapie en vermoeidheid bij IBD</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132136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D436AA50-FCF9-9A32-68F8-A124C794908D}"/>
              </a:ext>
            </a:extLst>
          </p:cNvPr>
          <p:cNvSpPr>
            <a:spLocks noGrp="1"/>
          </p:cNvSpPr>
          <p:nvPr>
            <p:ph type="pic" sz="quarter" idx="15"/>
          </p:nvPr>
        </p:nvSpPr>
        <p:spPr>
          <a:xfrm>
            <a:off x="7353304" y="0"/>
            <a:ext cx="4838696" cy="6399152"/>
          </a:xfrm>
          <a:custGeom>
            <a:avLst/>
            <a:gdLst>
              <a:gd name="connsiteX0" fmla="*/ 0 w 4838696"/>
              <a:gd name="connsiteY0" fmla="*/ 0 h 6399152"/>
              <a:gd name="connsiteX1" fmla="*/ 4838696 w 4838696"/>
              <a:gd name="connsiteY1" fmla="*/ 0 h 6399152"/>
              <a:gd name="connsiteX2" fmla="*/ 4838696 w 4838696"/>
              <a:gd name="connsiteY2" fmla="*/ 6399152 h 6399152"/>
              <a:gd name="connsiteX3" fmla="*/ 603230 w 4838696"/>
              <a:gd name="connsiteY3" fmla="*/ 6399152 h 6399152"/>
              <a:gd name="connsiteX4" fmla="*/ 0 w 4838696"/>
              <a:gd name="connsiteY4" fmla="*/ 579592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8696" h="6399152">
                <a:moveTo>
                  <a:pt x="0" y="0"/>
                </a:moveTo>
                <a:lnTo>
                  <a:pt x="4838696" y="0"/>
                </a:lnTo>
                <a:lnTo>
                  <a:pt x="4838696" y="6399152"/>
                </a:lnTo>
                <a:lnTo>
                  <a:pt x="603230" y="6399152"/>
                </a:lnTo>
                <a:cubicBezTo>
                  <a:pt x="270075" y="6399152"/>
                  <a:pt x="0" y="6129077"/>
                  <a:pt x="0" y="5795922"/>
                </a:cubicBezTo>
                <a:close/>
              </a:path>
            </a:pathLst>
          </a:custGeom>
          <a:blipFill>
            <a:blip r:embed="rId2" cstate="email">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B255120E-73B6-4BD8-AD6B-AC5DDFD7C34C}" type="datetime1">
              <a:rPr lang="en-US" smtClean="0"/>
              <a:t>4/7/2026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Ergotherapie en vermoeidheid bij IBD</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‹nr.›</a:t>
            </a:fld>
            <a:endParaRPr lang="en-US" dirty="0"/>
          </a:p>
        </p:txBody>
      </p:sp>
    </p:spTree>
    <p:extLst>
      <p:ext uri="{BB962C8B-B14F-4D97-AF65-F5344CB8AC3E}">
        <p14:creationId xmlns:p14="http://schemas.microsoft.com/office/powerpoint/2010/main" val="4055944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11" name="Picture Placeholder 9">
            <a:extLst>
              <a:ext uri="{FF2B5EF4-FFF2-40B4-BE49-F238E27FC236}">
                <a16:creationId xmlns:a16="http://schemas.microsoft.com/office/drawing/2014/main" id="{6B8A8E1B-B99E-8C69-154E-2FAADB07D510}"/>
              </a:ext>
            </a:extLst>
          </p:cNvPr>
          <p:cNvSpPr>
            <a:spLocks noGrp="1"/>
          </p:cNvSpPr>
          <p:nvPr>
            <p:ph type="pic" sz="quarter" idx="15"/>
          </p:nvPr>
        </p:nvSpPr>
        <p:spPr>
          <a:xfrm>
            <a:off x="1" y="0"/>
            <a:ext cx="6591300" cy="6399152"/>
          </a:xfrm>
          <a:custGeom>
            <a:avLst/>
            <a:gdLst>
              <a:gd name="connsiteX0" fmla="*/ 0 w 6591300"/>
              <a:gd name="connsiteY0" fmla="*/ 0 h 6399152"/>
              <a:gd name="connsiteX1" fmla="*/ 6591300 w 6591300"/>
              <a:gd name="connsiteY1" fmla="*/ 0 h 6399152"/>
              <a:gd name="connsiteX2" fmla="*/ 6591300 w 6591300"/>
              <a:gd name="connsiteY2" fmla="*/ 5797156 h 6399152"/>
              <a:gd name="connsiteX3" fmla="*/ 5989304 w 6591300"/>
              <a:gd name="connsiteY3" fmla="*/ 6399152 h 6399152"/>
              <a:gd name="connsiteX4" fmla="*/ 0 w 6591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300" h="6399152">
                <a:moveTo>
                  <a:pt x="0" y="0"/>
                </a:moveTo>
                <a:lnTo>
                  <a:pt x="6591300" y="0"/>
                </a:lnTo>
                <a:lnTo>
                  <a:pt x="6591300" y="5797156"/>
                </a:lnTo>
                <a:cubicBezTo>
                  <a:pt x="6591300" y="6129629"/>
                  <a:pt x="6321777" y="6399152"/>
                  <a:pt x="5989304" y="6399152"/>
                </a:cubicBezTo>
                <a:lnTo>
                  <a:pt x="0" y="6399152"/>
                </a:lnTo>
                <a:close/>
              </a:path>
            </a:pathLst>
          </a:custGeom>
          <a:blipFill>
            <a:blip r:embed="rId2" cstate="email">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ACABE809-7E96-4B65-9BA1-383579C86793}" type="datetime1">
              <a:rPr lang="en-US" smtClean="0"/>
              <a:t>4/7/2026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Ergotherapie en vermoeidheid bij IBD</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26958866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2BD82EEA-7278-1A73-C95C-473F75B54048}"/>
              </a:ext>
            </a:extLst>
          </p:cNvPr>
          <p:cNvSpPr>
            <a:spLocks noGrp="1"/>
          </p:cNvSpPr>
          <p:nvPr>
            <p:ph type="pic" sz="quarter" idx="15"/>
          </p:nvPr>
        </p:nvSpPr>
        <p:spPr>
          <a:xfrm>
            <a:off x="5737594" y="0"/>
            <a:ext cx="6454407" cy="6399152"/>
          </a:xfrm>
          <a:custGeom>
            <a:avLst/>
            <a:gdLst>
              <a:gd name="connsiteX0" fmla="*/ 0 w 6454407"/>
              <a:gd name="connsiteY0" fmla="*/ 0 h 6399152"/>
              <a:gd name="connsiteX1" fmla="*/ 6454407 w 6454407"/>
              <a:gd name="connsiteY1" fmla="*/ 0 h 6399152"/>
              <a:gd name="connsiteX2" fmla="*/ 6454407 w 6454407"/>
              <a:gd name="connsiteY2" fmla="*/ 6399152 h 6399152"/>
              <a:gd name="connsiteX3" fmla="*/ 601996 w 6454407"/>
              <a:gd name="connsiteY3" fmla="*/ 6399152 h 6399152"/>
              <a:gd name="connsiteX4" fmla="*/ 0 w 6454407"/>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4407" h="6399152">
                <a:moveTo>
                  <a:pt x="0" y="0"/>
                </a:moveTo>
                <a:lnTo>
                  <a:pt x="6454407" y="0"/>
                </a:lnTo>
                <a:lnTo>
                  <a:pt x="6454407" y="6399152"/>
                </a:lnTo>
                <a:lnTo>
                  <a:pt x="601996" y="6399152"/>
                </a:lnTo>
                <a:cubicBezTo>
                  <a:pt x="269523" y="6399152"/>
                  <a:pt x="0" y="6129629"/>
                  <a:pt x="0" y="5797156"/>
                </a:cubicBezTo>
                <a:close/>
              </a:path>
            </a:pathLst>
          </a:custGeom>
          <a:blipFill>
            <a:blip r:embed="rId2" cstate="email">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4B62881-D220-4AD4-ADAF-71FFB06E0DE3}" type="datetime1">
              <a:rPr lang="en-US" smtClean="0"/>
              <a:t>4/7/2026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Ergotherapie en vermoeidheid bij IBD</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‹nr.›</a:t>
            </a:fld>
            <a:endParaRPr lang="en-US" dirty="0"/>
          </a:p>
        </p:txBody>
      </p:sp>
    </p:spTree>
    <p:extLst>
      <p:ext uri="{BB962C8B-B14F-4D97-AF65-F5344CB8AC3E}">
        <p14:creationId xmlns:p14="http://schemas.microsoft.com/office/powerpoint/2010/main" val="11897144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6"/>
            <a:ext cx="11155680" cy="970463"/>
          </a:xfrm>
        </p:spPr>
        <p:txBody>
          <a:bodyPr anchor="ctr"/>
          <a:lstStyle/>
          <a:p>
            <a:r>
              <a:rPr lang="en-US"/>
              <a:t>Click to edit Master title style</a:t>
            </a:r>
          </a:p>
        </p:txBody>
      </p:sp>
      <p:sp>
        <p:nvSpPr>
          <p:cNvPr id="9" name="Picture Placeholder 8">
            <a:extLst>
              <a:ext uri="{FF2B5EF4-FFF2-40B4-BE49-F238E27FC236}">
                <a16:creationId xmlns:a16="http://schemas.microsoft.com/office/drawing/2014/main" id="{19C22D85-D675-737B-9F54-B9D7FC819199}"/>
              </a:ext>
            </a:extLst>
          </p:cNvPr>
          <p:cNvSpPr>
            <a:spLocks noGrp="1"/>
          </p:cNvSpPr>
          <p:nvPr>
            <p:ph type="pic" sz="quarter" idx="15"/>
          </p:nvPr>
        </p:nvSpPr>
        <p:spPr>
          <a:xfrm>
            <a:off x="1" y="1828800"/>
            <a:ext cx="6707699" cy="5029200"/>
          </a:xfrm>
          <a:custGeom>
            <a:avLst/>
            <a:gdLst>
              <a:gd name="connsiteX0" fmla="*/ 0 w 6707699"/>
              <a:gd name="connsiteY0" fmla="*/ 0 h 5029200"/>
              <a:gd name="connsiteX1" fmla="*/ 6129259 w 6707699"/>
              <a:gd name="connsiteY1" fmla="*/ 0 h 5029200"/>
              <a:gd name="connsiteX2" fmla="*/ 6707699 w 6707699"/>
              <a:gd name="connsiteY2" fmla="*/ 578440 h 5029200"/>
              <a:gd name="connsiteX3" fmla="*/ 6707699 w 6707699"/>
              <a:gd name="connsiteY3" fmla="*/ 5029200 h 5029200"/>
              <a:gd name="connsiteX4" fmla="*/ 0 w 6707699"/>
              <a:gd name="connsiteY4" fmla="*/ 502920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7699" h="5029200">
                <a:moveTo>
                  <a:pt x="0" y="0"/>
                </a:moveTo>
                <a:lnTo>
                  <a:pt x="6129259" y="0"/>
                </a:lnTo>
                <a:cubicBezTo>
                  <a:pt x="6448723" y="0"/>
                  <a:pt x="6707699" y="258976"/>
                  <a:pt x="6707699" y="578440"/>
                </a:cubicBezTo>
                <a:lnTo>
                  <a:pt x="6707699" y="5029200"/>
                </a:lnTo>
                <a:lnTo>
                  <a:pt x="0" y="5029200"/>
                </a:lnTo>
                <a:close/>
              </a:path>
            </a:pathLst>
          </a:custGeom>
          <a:blipFill>
            <a:blip r:embed="rId2" cstate="email">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389301" y="1828800"/>
            <a:ext cx="4196147" cy="4503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389303" y="6492240"/>
            <a:ext cx="1280160" cy="338328"/>
          </a:xfrm>
        </p:spPr>
        <p:txBody>
          <a:bodyPr/>
          <a:lstStyle/>
          <a:p>
            <a:fld id="{669C383B-ED9A-42EE-AD41-9B097199CEFB}" type="datetime1">
              <a:rPr lang="en-US" smtClean="0"/>
              <a:t>4/7/2026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9461" y="6492240"/>
            <a:ext cx="2888555" cy="338328"/>
          </a:xfrm>
        </p:spPr>
        <p:txBody>
          <a:bodyPr/>
          <a:lstStyle/>
          <a:p>
            <a:r>
              <a:rPr lang="en-US" dirty="0"/>
              <a:t>Ergotherapie en vermoeidheid bij IBD</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469786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431174" y="553618"/>
            <a:ext cx="7914087" cy="4008859"/>
          </a:xfrm>
        </p:spPr>
        <p:txBody>
          <a:bodyPr anchor="t">
            <a:normAutofit/>
          </a:bodyPr>
          <a:lstStyle>
            <a:lvl1pPr>
              <a:defRPr sz="45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431174" y="5088156"/>
            <a:ext cx="7914087" cy="1166648"/>
          </a:xfrm>
        </p:spPr>
        <p:txBody>
          <a:bodyPr anchor="b">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a:xfrm>
            <a:off x="431174" y="6490526"/>
            <a:ext cx="2841959" cy="336141"/>
          </a:xfrm>
        </p:spPr>
        <p:txBody>
          <a:bodyPr/>
          <a:lstStyle/>
          <a:p>
            <a:fld id="{9DCDCB67-6B83-4187-B27B-373554D4091F}" type="datetime1">
              <a:rPr lang="en-US" smtClean="0"/>
              <a:t>4/7/2026</a:t>
            </a:fld>
            <a:endParaRPr lang="en-US" dirty="0"/>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a:xfrm>
            <a:off x="8893369" y="6490526"/>
            <a:ext cx="2662835" cy="336141"/>
          </a:xfrm>
        </p:spPr>
        <p:txBody>
          <a:bodyPr/>
          <a:lstStyle/>
          <a:p>
            <a:r>
              <a:rPr lang="en-US" dirty="0"/>
              <a:t>Ergotherapie en vermoeidheid bij IBD</a:t>
            </a:r>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84C450F2-3BB4-4AE4-8A35-A9D7AEA4C850}" type="slidenum">
              <a:rPr lang="en-US" smtClean="0"/>
              <a:t>‹nr.›</a:t>
            </a:fld>
            <a:endParaRPr lang="en-US" dirty="0"/>
          </a:p>
        </p:txBody>
      </p:sp>
    </p:spTree>
    <p:extLst>
      <p:ext uri="{BB962C8B-B14F-4D97-AF65-F5344CB8AC3E}">
        <p14:creationId xmlns:p14="http://schemas.microsoft.com/office/powerpoint/2010/main" val="3477205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1B32E518-8213-A79A-7E36-BA4D782F8ED4}"/>
              </a:ext>
            </a:extLst>
          </p:cNvPr>
          <p:cNvSpPr>
            <a:spLocks noGrp="1"/>
          </p:cNvSpPr>
          <p:nvPr>
            <p:ph type="pic" sz="quarter" idx="15"/>
          </p:nvPr>
        </p:nvSpPr>
        <p:spPr>
          <a:xfrm>
            <a:off x="1" y="0"/>
            <a:ext cx="4147927" cy="6399152"/>
          </a:xfrm>
          <a:custGeom>
            <a:avLst/>
            <a:gdLst>
              <a:gd name="connsiteX0" fmla="*/ 0 w 4147926"/>
              <a:gd name="connsiteY0" fmla="*/ 0 h 6399152"/>
              <a:gd name="connsiteX1" fmla="*/ 4147926 w 4147926"/>
              <a:gd name="connsiteY1" fmla="*/ 0 h 6399152"/>
              <a:gd name="connsiteX2" fmla="*/ 4147926 w 4147926"/>
              <a:gd name="connsiteY2" fmla="*/ 5795922 h 6399152"/>
              <a:gd name="connsiteX3" fmla="*/ 3544696 w 4147926"/>
              <a:gd name="connsiteY3" fmla="*/ 6399152 h 6399152"/>
              <a:gd name="connsiteX4" fmla="*/ 0 w 4147926"/>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7926" h="6399152">
                <a:moveTo>
                  <a:pt x="0" y="0"/>
                </a:moveTo>
                <a:lnTo>
                  <a:pt x="4147926" y="0"/>
                </a:lnTo>
                <a:lnTo>
                  <a:pt x="4147926" y="5795922"/>
                </a:lnTo>
                <a:cubicBezTo>
                  <a:pt x="4147926" y="6129077"/>
                  <a:pt x="3877851" y="6399152"/>
                  <a:pt x="3544696" y="6399152"/>
                </a:cubicBezTo>
                <a:lnTo>
                  <a:pt x="0" y="6399152"/>
                </a:lnTo>
                <a:close/>
              </a:path>
            </a:pathLst>
          </a:custGeom>
          <a:blipFill>
            <a:blip r:embed="rId2" cstate="email">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9D48CD11-64C7-4EF0-BA7D-F8A7F996707A}" type="datetime1">
              <a:rPr lang="en-US" smtClean="0"/>
              <a:t>4/7/2026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Ergotherapie en vermoeidheid bij IBD</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221811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22444857-0BC3-ACAE-DBB1-5D530AA35ED8}"/>
              </a:ext>
            </a:extLst>
          </p:cNvPr>
          <p:cNvSpPr>
            <a:spLocks noGrp="1"/>
          </p:cNvSpPr>
          <p:nvPr>
            <p:ph type="pic" sz="quarter" idx="15"/>
          </p:nvPr>
        </p:nvSpPr>
        <p:spPr>
          <a:xfrm>
            <a:off x="8046768" y="0"/>
            <a:ext cx="4145232" cy="6399152"/>
          </a:xfrm>
          <a:custGeom>
            <a:avLst/>
            <a:gdLst>
              <a:gd name="connsiteX0" fmla="*/ 0 w 4145232"/>
              <a:gd name="connsiteY0" fmla="*/ 0 h 6399152"/>
              <a:gd name="connsiteX1" fmla="*/ 4145232 w 4145232"/>
              <a:gd name="connsiteY1" fmla="*/ 0 h 6399152"/>
              <a:gd name="connsiteX2" fmla="*/ 4145232 w 4145232"/>
              <a:gd name="connsiteY2" fmla="*/ 6399152 h 6399152"/>
              <a:gd name="connsiteX3" fmla="*/ 603230 w 4145232"/>
              <a:gd name="connsiteY3" fmla="*/ 6399152 h 6399152"/>
              <a:gd name="connsiteX4" fmla="*/ 0 w 4145232"/>
              <a:gd name="connsiteY4" fmla="*/ 579592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232" h="6399152">
                <a:moveTo>
                  <a:pt x="0" y="0"/>
                </a:moveTo>
                <a:lnTo>
                  <a:pt x="4145232" y="0"/>
                </a:lnTo>
                <a:lnTo>
                  <a:pt x="4145232" y="6399152"/>
                </a:lnTo>
                <a:lnTo>
                  <a:pt x="603230" y="6399152"/>
                </a:lnTo>
                <a:cubicBezTo>
                  <a:pt x="270075" y="6399152"/>
                  <a:pt x="0" y="6129077"/>
                  <a:pt x="0" y="5795922"/>
                </a:cubicBezTo>
                <a:close/>
              </a:path>
            </a:pathLst>
          </a:custGeom>
          <a:blipFill>
            <a:blip r:embed="rId2" cstate="email">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5C071DD4-90E6-4E3B-86F3-CB42AB8F51FF}" type="datetime1">
              <a:rPr lang="en-US" smtClean="0"/>
              <a:t>4/7/2026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Ergotherapie en vermoeidheid bij IBD</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‹nr.›</a:t>
            </a:fld>
            <a:endParaRPr lang="en-US" dirty="0"/>
          </a:p>
        </p:txBody>
      </p:sp>
    </p:spTree>
    <p:extLst>
      <p:ext uri="{BB962C8B-B14F-4D97-AF65-F5344CB8AC3E}">
        <p14:creationId xmlns:p14="http://schemas.microsoft.com/office/powerpoint/2010/main" val="34670654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11" name="Picture Placeholder 8">
            <a:extLst>
              <a:ext uri="{FF2B5EF4-FFF2-40B4-BE49-F238E27FC236}">
                <a16:creationId xmlns:a16="http://schemas.microsoft.com/office/drawing/2014/main" id="{C202BC3A-8633-9F03-1586-99447DA1CFF3}"/>
              </a:ext>
            </a:extLst>
          </p:cNvPr>
          <p:cNvSpPr>
            <a:spLocks noGrp="1"/>
          </p:cNvSpPr>
          <p:nvPr>
            <p:ph type="pic" sz="quarter" idx="15"/>
          </p:nvPr>
        </p:nvSpPr>
        <p:spPr>
          <a:xfrm>
            <a:off x="0" y="2293496"/>
            <a:ext cx="5285232" cy="4564504"/>
          </a:xfrm>
          <a:custGeom>
            <a:avLst/>
            <a:gdLst>
              <a:gd name="connsiteX0" fmla="*/ 0 w 5285232"/>
              <a:gd name="connsiteY0" fmla="*/ 0 h 4564504"/>
              <a:gd name="connsiteX1" fmla="*/ 4706792 w 5285232"/>
              <a:gd name="connsiteY1" fmla="*/ 0 h 4564504"/>
              <a:gd name="connsiteX2" fmla="*/ 5285232 w 5285232"/>
              <a:gd name="connsiteY2" fmla="*/ 578440 h 4564504"/>
              <a:gd name="connsiteX3" fmla="*/ 5285232 w 5285232"/>
              <a:gd name="connsiteY3" fmla="*/ 4564504 h 4564504"/>
              <a:gd name="connsiteX4" fmla="*/ 0 w 5285232"/>
              <a:gd name="connsiteY4" fmla="*/ 4564504 h 4564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232" h="4564504">
                <a:moveTo>
                  <a:pt x="0" y="0"/>
                </a:moveTo>
                <a:lnTo>
                  <a:pt x="4706792" y="0"/>
                </a:lnTo>
                <a:cubicBezTo>
                  <a:pt x="5026256" y="0"/>
                  <a:pt x="5285232" y="258976"/>
                  <a:pt x="5285232" y="578440"/>
                </a:cubicBezTo>
                <a:lnTo>
                  <a:pt x="5285232" y="4564504"/>
                </a:lnTo>
                <a:lnTo>
                  <a:pt x="0" y="4564504"/>
                </a:lnTo>
                <a:close/>
              </a:path>
            </a:pathLst>
          </a:custGeom>
          <a:blipFill>
            <a:blip r:embed="rId2" cstate="email">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7"/>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6096000" y="6492240"/>
            <a:ext cx="2651760" cy="338328"/>
          </a:xfrm>
        </p:spPr>
        <p:txBody>
          <a:bodyPr/>
          <a:lstStyle/>
          <a:p>
            <a:fld id="{E17DDF3B-423D-4881-971A-239AB3AC7B60}" type="datetime1">
              <a:rPr lang="en-US" smtClean="0"/>
              <a:t>4/7/2026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Ergotherapie en vermoeidheid bij IBD</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39882095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70" y="550218"/>
            <a:ext cx="3827439" cy="1453896"/>
          </a:xfrm>
        </p:spPr>
        <p:txBody>
          <a:bodyPr anchor="t">
            <a:normAutofit/>
          </a:bodyPr>
          <a:lstStyle>
            <a:lvl1pPr>
              <a:defRPr sz="2400"/>
            </a:lvl1pPr>
          </a:lstStyle>
          <a:p>
            <a:r>
              <a:rPr lang="en-US"/>
              <a:t>Click to edit Master title style</a:t>
            </a:r>
          </a:p>
        </p:txBody>
      </p:sp>
      <p:sp>
        <p:nvSpPr>
          <p:cNvPr id="10" name="Picture Placeholder 8">
            <a:extLst>
              <a:ext uri="{FF2B5EF4-FFF2-40B4-BE49-F238E27FC236}">
                <a16:creationId xmlns:a16="http://schemas.microsoft.com/office/drawing/2014/main" id="{E211327B-3880-6494-1C8F-EEE1BF913B81}"/>
              </a:ext>
            </a:extLst>
          </p:cNvPr>
          <p:cNvSpPr>
            <a:spLocks noGrp="1"/>
          </p:cNvSpPr>
          <p:nvPr>
            <p:ph type="pic" sz="quarter" idx="15"/>
          </p:nvPr>
        </p:nvSpPr>
        <p:spPr>
          <a:xfrm>
            <a:off x="1" y="2293494"/>
            <a:ext cx="4176819" cy="4564506"/>
          </a:xfrm>
          <a:custGeom>
            <a:avLst/>
            <a:gdLst>
              <a:gd name="connsiteX0" fmla="*/ 0 w 4176819"/>
              <a:gd name="connsiteY0" fmla="*/ 0 h 4564506"/>
              <a:gd name="connsiteX1" fmla="*/ 3598379 w 4176819"/>
              <a:gd name="connsiteY1" fmla="*/ 0 h 4564506"/>
              <a:gd name="connsiteX2" fmla="*/ 4176819 w 4176819"/>
              <a:gd name="connsiteY2" fmla="*/ 578440 h 4564506"/>
              <a:gd name="connsiteX3" fmla="*/ 4176819 w 4176819"/>
              <a:gd name="connsiteY3" fmla="*/ 4564506 h 4564506"/>
              <a:gd name="connsiteX4" fmla="*/ 0 w 4176819"/>
              <a:gd name="connsiteY4" fmla="*/ 4564506 h 4564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819" h="4564506">
                <a:moveTo>
                  <a:pt x="0" y="0"/>
                </a:moveTo>
                <a:lnTo>
                  <a:pt x="3598379" y="0"/>
                </a:lnTo>
                <a:cubicBezTo>
                  <a:pt x="3917843" y="0"/>
                  <a:pt x="4176819" y="258976"/>
                  <a:pt x="4176819" y="578440"/>
                </a:cubicBezTo>
                <a:lnTo>
                  <a:pt x="4176819" y="4564506"/>
                </a:lnTo>
                <a:lnTo>
                  <a:pt x="0" y="4564506"/>
                </a:lnTo>
                <a:close/>
              </a:path>
            </a:pathLst>
          </a:custGeom>
          <a:blipFill>
            <a:blip r:embed="rId2" cstate="email">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9"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5115073" y="6492240"/>
            <a:ext cx="2843784" cy="338328"/>
          </a:xfrm>
        </p:spPr>
        <p:txBody>
          <a:bodyPr/>
          <a:lstStyle/>
          <a:p>
            <a:fld id="{36D75445-D8FE-493D-B81E-5490C6FD8309}" type="datetime1">
              <a:rPr lang="en-US" smtClean="0"/>
              <a:t>4/7/2026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Ergotherapie en vermoeidheid bij IBD</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968326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g Numb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603504"/>
            <a:ext cx="11201400" cy="4206240"/>
          </a:xfrm>
        </p:spPr>
        <p:txBody>
          <a:bodyPr>
            <a:normAutofit/>
          </a:bodyPr>
          <a:lstStyle>
            <a:lvl1pPr algn="ctr">
              <a:defRPr sz="20850"/>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73F5A262-DD37-4FCA-BEC7-D89A05D0E342}" type="datetime1">
              <a:rPr lang="en-US" smtClean="0"/>
              <a:t>4/7/2026</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Ergotherapie en vermoeidheid bij IBD</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‹nr.›</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1389888" y="4809744"/>
            <a:ext cx="9345168" cy="1225296"/>
          </a:xfrm>
        </p:spPr>
        <p:txBody>
          <a:bodyPr>
            <a:normAutofit/>
          </a:bodyPr>
          <a:lstStyle>
            <a:lvl1pPr marL="0" indent="0" algn="ctr">
              <a:buNone/>
              <a:defRPr sz="2100" cap="all" baseline="0"/>
            </a:lvl1pPr>
            <a:lvl2pPr marL="171450" indent="0" algn="ctr">
              <a:buNone/>
              <a:defRPr sz="1800" cap="all" baseline="0"/>
            </a:lvl2pPr>
            <a:lvl3pPr marL="342900" indent="0" algn="ctr">
              <a:buNone/>
              <a:defRPr sz="1500" cap="all" baseline="0"/>
            </a:lvl3pPr>
            <a:lvl4pPr marL="514350" indent="0" algn="ctr">
              <a:buNone/>
              <a:defRPr sz="1350" cap="all" baseline="0"/>
            </a:lvl4pPr>
            <a:lvl5pPr marL="685800" indent="0" algn="ctr">
              <a:buNone/>
              <a:defRPr sz="1200" cap="all"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1740340"/>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539496" y="420624"/>
            <a:ext cx="11100816" cy="4334256"/>
          </a:xfrm>
        </p:spPr>
        <p:txBody>
          <a:bodyPr>
            <a:normAutofit/>
          </a:bodyPr>
          <a:lstStyle>
            <a:lvl1pPr algn="l">
              <a:defRPr sz="20850">
                <a:solidFill>
                  <a:schemeClr val="tx1"/>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lvl1pPr>
              <a:defRPr>
                <a:solidFill>
                  <a:schemeClr val="tx1"/>
                </a:solidFill>
              </a:defRPr>
            </a:lvl1pPr>
          </a:lstStyle>
          <a:p>
            <a:fld id="{951B4557-120C-47BD-ABC3-D51F6C18CC8E}" type="datetime1">
              <a:rPr lang="en-US" smtClean="0"/>
              <a:t>4/7/2026</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lvl1pPr>
              <a:defRPr>
                <a:solidFill>
                  <a:schemeClr val="tx1"/>
                </a:solidFill>
              </a:defRPr>
            </a:lvl1pPr>
          </a:lstStyle>
          <a:p>
            <a:r>
              <a:rPr lang="en-US" dirty="0"/>
              <a:t>Ergotherapie en vermoeidheid bij IBD</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‹nr.›</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621792" y="4873752"/>
            <a:ext cx="8439912" cy="1490472"/>
          </a:xfrm>
        </p:spPr>
        <p:txBody>
          <a:bodyPr>
            <a:normAutofit/>
          </a:bodyPr>
          <a:lstStyle>
            <a:lvl1pPr marL="0" indent="0" algn="l">
              <a:buNone/>
              <a:defRPr sz="2100" cap="all" baseline="0">
                <a:solidFill>
                  <a:schemeClr val="tx1"/>
                </a:solidFill>
              </a:defRPr>
            </a:lvl1pPr>
            <a:lvl2pPr marL="171450" indent="0" algn="l">
              <a:buNone/>
              <a:defRPr sz="1800" cap="all" baseline="0">
                <a:solidFill>
                  <a:schemeClr val="tx1"/>
                </a:solidFill>
              </a:defRPr>
            </a:lvl2pPr>
            <a:lvl3pPr marL="342900" indent="0" algn="l">
              <a:buNone/>
              <a:defRPr sz="1500" cap="all" baseline="0">
                <a:solidFill>
                  <a:schemeClr val="tx1"/>
                </a:solidFill>
              </a:defRPr>
            </a:lvl3pPr>
            <a:lvl4pPr marL="514350" indent="0" algn="l">
              <a:buNone/>
              <a:defRPr sz="1350" cap="all" baseline="0">
                <a:solidFill>
                  <a:schemeClr val="tx1"/>
                </a:solidFill>
              </a:defRPr>
            </a:lvl4pPr>
            <a:lvl5pPr marL="685800" indent="0" algn="l">
              <a:buNone/>
              <a:defRPr sz="1200" cap="all"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0170125"/>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1"/>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193DB7D-955F-21DF-15DA-4285375617FC}"/>
              </a:ext>
            </a:extLst>
          </p:cNvPr>
          <p:cNvSpPr/>
          <p:nvPr userDrawn="1"/>
        </p:nvSpPr>
        <p:spPr>
          <a:xfrm>
            <a:off x="2" y="4783948"/>
            <a:ext cx="11762231" cy="2074052"/>
          </a:xfrm>
          <a:custGeom>
            <a:avLst/>
            <a:gdLst>
              <a:gd name="connsiteX0" fmla="*/ 0 w 11762231"/>
              <a:gd name="connsiteY0" fmla="*/ 0 h 2074052"/>
              <a:gd name="connsiteX1" fmla="*/ 112775 w 11762231"/>
              <a:gd name="connsiteY1" fmla="*/ 0 h 2074052"/>
              <a:gd name="connsiteX2" fmla="*/ 11102489 w 11762231"/>
              <a:gd name="connsiteY2" fmla="*/ 0 h 2074052"/>
              <a:gd name="connsiteX3" fmla="*/ 11437005 w 11762231"/>
              <a:gd name="connsiteY3" fmla="*/ 0 h 2074052"/>
              <a:gd name="connsiteX4" fmla="*/ 11762231 w 11762231"/>
              <a:gd name="connsiteY4" fmla="*/ 325226 h 2074052"/>
              <a:gd name="connsiteX5" fmla="*/ 11762231 w 11762231"/>
              <a:gd name="connsiteY5" fmla="*/ 2074052 h 2074052"/>
              <a:gd name="connsiteX6" fmla="*/ 11427715 w 11762231"/>
              <a:gd name="connsiteY6" fmla="*/ 2074052 h 2074052"/>
              <a:gd name="connsiteX7" fmla="*/ 112775 w 11762231"/>
              <a:gd name="connsiteY7" fmla="*/ 2074052 h 2074052"/>
              <a:gd name="connsiteX8" fmla="*/ 0 w 11762231"/>
              <a:gd name="connsiteY8" fmla="*/ 2074052 h 207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2231" h="2074052">
                <a:moveTo>
                  <a:pt x="0" y="0"/>
                </a:moveTo>
                <a:lnTo>
                  <a:pt x="112775" y="0"/>
                </a:lnTo>
                <a:lnTo>
                  <a:pt x="11102489" y="0"/>
                </a:lnTo>
                <a:lnTo>
                  <a:pt x="11437005" y="0"/>
                </a:lnTo>
                <a:cubicBezTo>
                  <a:pt x="11616622" y="0"/>
                  <a:pt x="11762231" y="145609"/>
                  <a:pt x="11762231" y="325226"/>
                </a:cubicBezTo>
                <a:lnTo>
                  <a:pt x="11762231" y="2074052"/>
                </a:lnTo>
                <a:lnTo>
                  <a:pt x="11427715" y="2074052"/>
                </a:lnTo>
                <a:lnTo>
                  <a:pt x="112775" y="2074052"/>
                </a:lnTo>
                <a:lnTo>
                  <a:pt x="0" y="2074052"/>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539496" y="420624"/>
            <a:ext cx="11100816" cy="4334256"/>
          </a:xfrm>
        </p:spPr>
        <p:txBody>
          <a:bodyPr>
            <a:normAutofit/>
          </a:bodyPr>
          <a:lstStyle>
            <a:lvl1pPr algn="l">
              <a:defRPr sz="20850">
                <a:solidFill>
                  <a:schemeClr val="tx1"/>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lvl1pPr>
              <a:defRPr>
                <a:solidFill>
                  <a:schemeClr val="tx1"/>
                </a:solidFill>
              </a:defRPr>
            </a:lvl1pPr>
          </a:lstStyle>
          <a:p>
            <a:fld id="{4C9ACBED-8E09-4E25-BFF1-C36EB9743E9D}" type="datetime1">
              <a:rPr lang="en-US" smtClean="0"/>
              <a:t>4/7/2026</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a:xfrm>
            <a:off x="8430768" y="6492240"/>
            <a:ext cx="2660904" cy="338328"/>
          </a:xfrm>
        </p:spPr>
        <p:txBody>
          <a:bodyPr/>
          <a:lstStyle>
            <a:lvl1pPr>
              <a:defRPr>
                <a:solidFill>
                  <a:schemeClr val="tx1"/>
                </a:solidFill>
              </a:defRPr>
            </a:lvl1pPr>
          </a:lstStyle>
          <a:p>
            <a:r>
              <a:rPr lang="en-US" dirty="0"/>
              <a:t>Ergotherapie en vermoeidheid bij IBD</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a:xfrm>
            <a:off x="11183112" y="6492240"/>
            <a:ext cx="457200" cy="338328"/>
          </a:xfrm>
        </p:spPr>
        <p:txBody>
          <a:bodyPr/>
          <a:lstStyle>
            <a:lvl1pPr>
              <a:defRPr>
                <a:solidFill>
                  <a:schemeClr val="tx1"/>
                </a:solidFill>
              </a:defRPr>
            </a:lvl1pPr>
          </a:lstStyle>
          <a:p>
            <a:fld id="{CC057153-B650-4DEB-B370-79DDCFDCE934}" type="slidenum">
              <a:rPr lang="en-US" smtClean="0"/>
              <a:pPr/>
              <a:t>‹nr.›</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621792" y="4873752"/>
            <a:ext cx="8439912" cy="1589420"/>
          </a:xfrm>
        </p:spPr>
        <p:txBody>
          <a:bodyPr anchor="ctr">
            <a:normAutofit/>
          </a:bodyPr>
          <a:lstStyle>
            <a:lvl1pPr marL="0" indent="0" algn="l">
              <a:buNone/>
              <a:defRPr sz="2100" cap="all" baseline="0">
                <a:solidFill>
                  <a:schemeClr val="tx1"/>
                </a:solidFill>
              </a:defRPr>
            </a:lvl1pPr>
            <a:lvl2pPr marL="171450" indent="0" algn="l">
              <a:buNone/>
              <a:defRPr sz="1800" cap="all" baseline="0">
                <a:solidFill>
                  <a:schemeClr val="tx1"/>
                </a:solidFill>
              </a:defRPr>
            </a:lvl2pPr>
            <a:lvl3pPr marL="342900" indent="0" algn="l">
              <a:buNone/>
              <a:defRPr sz="1500" cap="all" baseline="0">
                <a:solidFill>
                  <a:schemeClr val="tx1"/>
                </a:solidFill>
              </a:defRPr>
            </a:lvl3pPr>
            <a:lvl4pPr marL="514350" indent="0" algn="l">
              <a:buNone/>
              <a:defRPr sz="1350" cap="all" baseline="0">
                <a:solidFill>
                  <a:schemeClr val="tx1"/>
                </a:solidFill>
              </a:defRPr>
            </a:lvl4pPr>
            <a:lvl5pPr marL="685800" indent="0" algn="l">
              <a:buNone/>
              <a:defRPr sz="1200" cap="all"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7767934"/>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atem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E1EA33A1-F9A4-4550-9CE0-64A315C99CAC}" type="datetime1">
              <a:rPr lang="en-US" smtClean="0"/>
              <a:t>4/7/2026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Ergotherapie en vermoeidheid bij IBD</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‹nr.›</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630936"/>
            <a:ext cx="8266176" cy="5605272"/>
          </a:xfrm>
        </p:spPr>
        <p:txBody>
          <a:bodyPr anchor="ctr">
            <a:normAutofit/>
          </a:bodyPr>
          <a:lstStyle>
            <a:lvl1pPr marL="0" indent="0">
              <a:lnSpc>
                <a:spcPct val="100000"/>
              </a:lnSpc>
              <a:buNone/>
              <a:defRPr sz="4050" b="1"/>
            </a:lvl1pPr>
            <a:lvl2pPr marL="171450" indent="0">
              <a:lnSpc>
                <a:spcPct val="100000"/>
              </a:lnSpc>
              <a:buNone/>
              <a:defRPr sz="3600" b="1"/>
            </a:lvl2pPr>
            <a:lvl3pPr marL="342900" indent="0">
              <a:lnSpc>
                <a:spcPct val="100000"/>
              </a:lnSpc>
              <a:buNone/>
              <a:defRPr sz="3300" b="1"/>
            </a:lvl3pPr>
            <a:lvl4pPr marL="514350" indent="0">
              <a:lnSpc>
                <a:spcPct val="100000"/>
              </a:lnSpc>
              <a:buNone/>
              <a:defRPr sz="3000" b="1"/>
            </a:lvl4pPr>
            <a:lvl5pPr marL="685800" indent="0">
              <a:lnSpc>
                <a:spcPct val="100000"/>
              </a:lnSpc>
              <a:buNone/>
              <a:defRPr sz="27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5361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tement 2">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860B29AE-EBEF-71CC-AE38-3B2CD14FCA19}"/>
              </a:ext>
            </a:extLst>
          </p:cNvPr>
          <p:cNvSpPr/>
          <p:nvPr userDrawn="1"/>
        </p:nvSpPr>
        <p:spPr>
          <a:xfrm rot="5400000" flipV="1">
            <a:off x="-2566723" y="2566725"/>
            <a:ext cx="6399213" cy="1265765"/>
          </a:xfrm>
          <a:custGeom>
            <a:avLst/>
            <a:gdLst>
              <a:gd name="connsiteX0" fmla="*/ 0 w 6399213"/>
              <a:gd name="connsiteY0" fmla="*/ 0 h 1265765"/>
              <a:gd name="connsiteX1" fmla="*/ 0 w 6399213"/>
              <a:gd name="connsiteY1" fmla="*/ 1265765 h 1265765"/>
              <a:gd name="connsiteX2" fmla="*/ 5982881 w 6399213"/>
              <a:gd name="connsiteY2" fmla="*/ 1265765 h 1265765"/>
              <a:gd name="connsiteX3" fmla="*/ 6399213 w 6399213"/>
              <a:gd name="connsiteY3" fmla="*/ 849433 h 1265765"/>
              <a:gd name="connsiteX4" fmla="*/ 6399213 w 6399213"/>
              <a:gd name="connsiteY4" fmla="*/ 0 h 1265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9213" h="1265765">
                <a:moveTo>
                  <a:pt x="0" y="0"/>
                </a:moveTo>
                <a:lnTo>
                  <a:pt x="0" y="1265765"/>
                </a:lnTo>
                <a:lnTo>
                  <a:pt x="5982881" y="1265765"/>
                </a:lnTo>
                <a:cubicBezTo>
                  <a:pt x="6212815" y="1265765"/>
                  <a:pt x="6399213" y="1079367"/>
                  <a:pt x="6399213" y="849433"/>
                </a:cubicBezTo>
                <a:lnTo>
                  <a:pt x="6399213"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4447BFD6-EA62-40B6-AD0D-C6A3652B95F8}" type="datetime1">
              <a:rPr lang="en-US" smtClean="0"/>
              <a:t>4/7/2026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Ergotherapie en vermoeidheid bij IBD</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‹nr.›</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798217" y="630935"/>
            <a:ext cx="8266176" cy="5605272"/>
          </a:xfrm>
        </p:spPr>
        <p:txBody>
          <a:bodyPr anchor="ctr">
            <a:normAutofit/>
          </a:bodyPr>
          <a:lstStyle>
            <a:lvl1pPr marL="0" indent="0">
              <a:lnSpc>
                <a:spcPct val="100000"/>
              </a:lnSpc>
              <a:buNone/>
              <a:defRPr sz="4050" b="1"/>
            </a:lvl1pPr>
            <a:lvl2pPr marL="171450" indent="0">
              <a:lnSpc>
                <a:spcPct val="100000"/>
              </a:lnSpc>
              <a:buNone/>
              <a:defRPr sz="3600" b="1"/>
            </a:lvl2pPr>
            <a:lvl3pPr marL="342900" indent="0">
              <a:lnSpc>
                <a:spcPct val="100000"/>
              </a:lnSpc>
              <a:buNone/>
              <a:defRPr sz="3300" b="1"/>
            </a:lvl3pPr>
            <a:lvl4pPr marL="514350" indent="0">
              <a:lnSpc>
                <a:spcPct val="100000"/>
              </a:lnSpc>
              <a:buNone/>
              <a:defRPr sz="3000" b="1"/>
            </a:lvl4pPr>
            <a:lvl5pPr marL="685800" indent="0">
              <a:lnSpc>
                <a:spcPct val="100000"/>
              </a:lnSpc>
              <a:buNone/>
              <a:defRPr sz="27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91453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tement 3">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1CEC059F-651D-D540-DF60-D6361D9C716B}"/>
              </a:ext>
            </a:extLst>
          </p:cNvPr>
          <p:cNvSpPr/>
          <p:nvPr userDrawn="1"/>
        </p:nvSpPr>
        <p:spPr>
          <a:xfrm flipV="1">
            <a:off x="2" y="6099048"/>
            <a:ext cx="10487111" cy="758952"/>
          </a:xfrm>
          <a:custGeom>
            <a:avLst/>
            <a:gdLst>
              <a:gd name="connsiteX0" fmla="*/ 0 w 10487111"/>
              <a:gd name="connsiteY0" fmla="*/ 758952 h 758952"/>
              <a:gd name="connsiteX1" fmla="*/ 10070779 w 10487111"/>
              <a:gd name="connsiteY1" fmla="*/ 758952 h 758952"/>
              <a:gd name="connsiteX2" fmla="*/ 10487111 w 10487111"/>
              <a:gd name="connsiteY2" fmla="*/ 342620 h 758952"/>
              <a:gd name="connsiteX3" fmla="*/ 10487111 w 10487111"/>
              <a:gd name="connsiteY3" fmla="*/ 0 h 758952"/>
              <a:gd name="connsiteX4" fmla="*/ 0 w 10487111"/>
              <a:gd name="connsiteY4" fmla="*/ 0 h 758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7111" h="758952">
                <a:moveTo>
                  <a:pt x="0" y="758952"/>
                </a:moveTo>
                <a:lnTo>
                  <a:pt x="10070779" y="758952"/>
                </a:lnTo>
                <a:cubicBezTo>
                  <a:pt x="10300713" y="758952"/>
                  <a:pt x="10487111" y="572554"/>
                  <a:pt x="10487111" y="342620"/>
                </a:cubicBezTo>
                <a:lnTo>
                  <a:pt x="10487111" y="0"/>
                </a:lnTo>
                <a:lnTo>
                  <a:pt x="0"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4C634A19-464E-46DA-901C-BAA2B84CC9F2}" type="datetime1">
              <a:rPr lang="en-US" smtClean="0"/>
              <a:t>4/7/2026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7068312" y="6492240"/>
            <a:ext cx="2660904" cy="338328"/>
          </a:xfrm>
        </p:spPr>
        <p:txBody>
          <a:bodyPr/>
          <a:lstStyle/>
          <a:p>
            <a:r>
              <a:rPr lang="en-US" dirty="0"/>
              <a:t>Ergotherapie en vermoeidheid bij IBD</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9820656" y="6492240"/>
            <a:ext cx="457200" cy="338328"/>
          </a:xfrm>
        </p:spPr>
        <p:txBody>
          <a:bodyPr/>
          <a:lstStyle/>
          <a:p>
            <a:fld id="{CC057153-B650-4DEB-B370-79DDCFDCE934}" type="slidenum">
              <a:rPr lang="en-US" smtClean="0"/>
              <a:pPr/>
              <a:t>‹nr.›</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283464" y="1596767"/>
            <a:ext cx="9537192" cy="4142232"/>
          </a:xfrm>
        </p:spPr>
        <p:txBody>
          <a:bodyPr anchor="b">
            <a:normAutofit/>
          </a:bodyPr>
          <a:lstStyle>
            <a:lvl1pPr marL="0" indent="0">
              <a:lnSpc>
                <a:spcPct val="100000"/>
              </a:lnSpc>
              <a:buNone/>
              <a:defRPr sz="4500" b="1"/>
            </a:lvl1pPr>
            <a:lvl2pPr marL="171450" indent="0">
              <a:lnSpc>
                <a:spcPct val="100000"/>
              </a:lnSpc>
              <a:buNone/>
              <a:defRPr sz="4050" b="1"/>
            </a:lvl2pPr>
            <a:lvl3pPr marL="342900" indent="0">
              <a:lnSpc>
                <a:spcPct val="100000"/>
              </a:lnSpc>
              <a:buNone/>
              <a:defRPr sz="3600" b="1"/>
            </a:lvl3pPr>
            <a:lvl4pPr marL="514350" indent="0">
              <a:lnSpc>
                <a:spcPct val="100000"/>
              </a:lnSpc>
              <a:buNone/>
              <a:defRPr sz="3300" b="1"/>
            </a:lvl4pPr>
            <a:lvl5pPr marL="685800" indent="0">
              <a:lnSpc>
                <a:spcPct val="100000"/>
              </a:lnSpc>
              <a:buNone/>
              <a:defRPr sz="30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8859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31172" y="293304"/>
            <a:ext cx="11125032" cy="96510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31172" y="1384847"/>
            <a:ext cx="11125032" cy="4905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BCC2B64A-E14E-45E9-A70E-45C9B5CD525C}" type="datetime1">
              <a:rPr lang="en-US" smtClean="0"/>
              <a:t>4/7/2026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Ergotherapie en vermoeidheid bij IBD</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4C450F2-3BB4-4AE4-8A35-A9D7AEA4C850}" type="slidenum">
              <a:rPr lang="en-US" smtClean="0"/>
              <a:t>‹nr.›</a:t>
            </a:fld>
            <a:endParaRPr lang="en-US" dirty="0"/>
          </a:p>
        </p:txBody>
      </p:sp>
    </p:spTree>
    <p:extLst>
      <p:ext uri="{BB962C8B-B14F-4D97-AF65-F5344CB8AC3E}">
        <p14:creationId xmlns:p14="http://schemas.microsoft.com/office/powerpoint/2010/main" val="38344432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524002"/>
            <a:ext cx="9198864" cy="2871216"/>
          </a:xfrm>
        </p:spPr>
        <p:txBody>
          <a:bodyPr anchor="ctr">
            <a:normAutofit/>
          </a:bodyPr>
          <a:lstStyle>
            <a:lvl1pPr>
              <a:lnSpc>
                <a:spcPct val="110000"/>
              </a:lnSpc>
              <a:defRPr sz="3000" cap="none" baseline="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1B0B1E4C-72FA-4DA1-84E6-017EE0A16957}" type="datetime1">
              <a:rPr lang="en-US" smtClean="0"/>
              <a:t>4/7/2026</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Ergotherapie en vermoeidheid bij IBD</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‹nr.›</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376672"/>
            <a:ext cx="9198864" cy="466344"/>
          </a:xfrm>
        </p:spPr>
        <p:txBody>
          <a:bodyPr>
            <a:normAutofit/>
          </a:bodyPr>
          <a:lstStyle>
            <a:lvl1pPr marL="0" indent="0">
              <a:buNone/>
              <a:defRPr sz="1650" b="1" cap="all" baseline="0">
                <a:solidFill>
                  <a:schemeClr val="accent1"/>
                </a:solidFill>
              </a:defRPr>
            </a:lvl1pPr>
            <a:lvl2pPr marL="171450" indent="0">
              <a:buNone/>
              <a:defRPr sz="1500" b="1" cap="all" baseline="0">
                <a:solidFill>
                  <a:schemeClr val="accent1"/>
                </a:solidFill>
              </a:defRPr>
            </a:lvl2pPr>
            <a:lvl3pPr marL="342900" indent="0">
              <a:buNone/>
              <a:defRPr sz="1350" b="1" cap="all" baseline="0">
                <a:solidFill>
                  <a:schemeClr val="accent1"/>
                </a:solidFill>
              </a:defRPr>
            </a:lvl3pPr>
            <a:lvl4pPr marL="514350" indent="0">
              <a:buNone/>
              <a:defRPr sz="1200" b="1" cap="all" baseline="0">
                <a:solidFill>
                  <a:schemeClr val="accent1"/>
                </a:solidFill>
              </a:defRPr>
            </a:lvl4pPr>
            <a:lvl5pPr marL="685800" indent="0">
              <a:buNone/>
              <a:defRPr sz="1050" b="1" cap="all" baseline="0">
                <a:solidFill>
                  <a:schemeClr val="accent1"/>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6902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19D41517-889E-CBB7-FD17-C5FECA783B2A}"/>
              </a:ext>
            </a:extLst>
          </p:cNvPr>
          <p:cNvSpPr/>
          <p:nvPr userDrawn="1"/>
        </p:nvSpPr>
        <p:spPr>
          <a:xfrm flipV="1">
            <a:off x="0" y="823828"/>
            <a:ext cx="11385608" cy="6034172"/>
          </a:xfrm>
          <a:custGeom>
            <a:avLst/>
            <a:gdLst>
              <a:gd name="connsiteX0" fmla="*/ 0 w 11385608"/>
              <a:gd name="connsiteY0" fmla="*/ 6034172 h 6034172"/>
              <a:gd name="connsiteX1" fmla="*/ 10969276 w 11385608"/>
              <a:gd name="connsiteY1" fmla="*/ 6034172 h 6034172"/>
              <a:gd name="connsiteX2" fmla="*/ 11385608 w 11385608"/>
              <a:gd name="connsiteY2" fmla="*/ 5617840 h 6034172"/>
              <a:gd name="connsiteX3" fmla="*/ 11385608 w 11385608"/>
              <a:gd name="connsiteY3" fmla="*/ 0 h 6034172"/>
              <a:gd name="connsiteX4" fmla="*/ 0 w 11385608"/>
              <a:gd name="connsiteY4" fmla="*/ 0 h 603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5608" h="6034172">
                <a:moveTo>
                  <a:pt x="0" y="6034172"/>
                </a:moveTo>
                <a:lnTo>
                  <a:pt x="10969276" y="6034172"/>
                </a:lnTo>
                <a:cubicBezTo>
                  <a:pt x="11199210" y="6034172"/>
                  <a:pt x="11385608" y="5847774"/>
                  <a:pt x="11385608" y="5617840"/>
                </a:cubicBezTo>
                <a:lnTo>
                  <a:pt x="11385608" y="0"/>
                </a:lnTo>
                <a:lnTo>
                  <a:pt x="0"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429770" y="1783080"/>
            <a:ext cx="8499079" cy="2249424"/>
          </a:xfrm>
        </p:spPr>
        <p:txBody>
          <a:bodyPr anchor="t">
            <a:normAutofit/>
          </a:bodyPr>
          <a:lstStyle>
            <a:lvl1pPr>
              <a:lnSpc>
                <a:spcPct val="100000"/>
              </a:lnSpc>
              <a:defRPr sz="2700" cap="none" baseline="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3E34C403-D638-4549-9D15-061CC4DBEF6E}" type="datetime1">
              <a:rPr lang="en-US" smtClean="0"/>
              <a:t>4/7/2026</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a:xfrm>
            <a:off x="8669124" y="6492240"/>
            <a:ext cx="2660904" cy="338328"/>
          </a:xfrm>
        </p:spPr>
        <p:txBody>
          <a:bodyPr/>
          <a:lstStyle/>
          <a:p>
            <a:r>
              <a:rPr lang="en-US" dirty="0"/>
              <a:t>Ergotherapie en vermoeidheid bij IBD</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a:xfrm>
            <a:off x="11421468" y="6492240"/>
            <a:ext cx="457200" cy="338328"/>
          </a:xfrm>
        </p:spPr>
        <p:txBody>
          <a:bodyPr/>
          <a:lstStyle/>
          <a:p>
            <a:fld id="{CC057153-B650-4DEB-B370-79DDCFDCE934}" type="slidenum">
              <a:rPr lang="en-US" smtClean="0"/>
              <a:pPr/>
              <a:t>‹nr.›</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429768" y="5120640"/>
            <a:ext cx="5431536" cy="1289304"/>
          </a:xfrm>
        </p:spPr>
        <p:txBody>
          <a:bodyPr vert="horz" lIns="91440" tIns="45720" rIns="91440" bIns="45720" rtlCol="0" anchor="ctr">
            <a:normAutofit/>
          </a:bodyPr>
          <a:lstStyle>
            <a:lvl1pPr marL="0" indent="0">
              <a:buNone/>
              <a:defRPr lang="en-US" b="1" cap="all" baseline="0" dirty="0"/>
            </a:lvl1pPr>
            <a:lvl2pPr marL="171450" indent="0">
              <a:buNone/>
              <a:defRPr lang="en-US" b="1" cap="all" baseline="0" dirty="0"/>
            </a:lvl2pPr>
            <a:lvl3pPr marL="342900" indent="0">
              <a:buNone/>
              <a:defRPr lang="en-US" b="1" cap="all" baseline="0" dirty="0"/>
            </a:lvl3pPr>
            <a:lvl4pPr marL="514350" indent="0">
              <a:buNone/>
              <a:defRPr lang="en-US" b="1" cap="all" baseline="0" dirty="0"/>
            </a:lvl4pPr>
            <a:lvl5pPr marL="685800" indent="0">
              <a:buNone/>
              <a:defRPr lang="en-US" b="1" cap="all" baseline="0"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46691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9" y="429768"/>
            <a:ext cx="10890375" cy="1627632"/>
          </a:xfrm>
        </p:spPr>
        <p:txBody>
          <a:bodyPr anchor="t">
            <a:normAutofit/>
          </a:bodyPr>
          <a:lstStyle>
            <a:lvl1pPr>
              <a:defRPr sz="4050"/>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9" y="3264408"/>
            <a:ext cx="10890375"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BFED554-8DFD-485E-81F0-7C815E83593A}" type="datetime1">
              <a:rPr lang="en-US" smtClean="0"/>
              <a:t>4/7/2026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Ergotherapie en vermoeidheid bij IBD</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3692609295"/>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8430768" cy="1842020"/>
          </a:xfrm>
        </p:spPr>
        <p:txBody>
          <a:bodyPr anchor="b">
            <a:normAutofit/>
          </a:bodyPr>
          <a:lstStyle>
            <a:lvl1pPr>
              <a:defRPr sz="45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8430768" cy="1828800"/>
          </a:xfrm>
        </p:spPr>
        <p:txBody>
          <a:bodyPr vert="horz" lIns="91440" tIns="45720" rIns="91440" bIns="45720" rtlCol="0">
            <a:normAutofit/>
          </a:bodyPr>
          <a:lstStyle>
            <a:lvl1pPr marL="0" indent="0">
              <a:buNone/>
              <a:defRPr lang="en-US" dirty="0"/>
            </a:lvl1pPr>
            <a:lvl2pPr marL="171450" indent="0">
              <a:buNone/>
              <a:defRPr lang="en-US" dirty="0"/>
            </a:lvl2pPr>
            <a:lvl3pPr marL="342900" indent="0">
              <a:buNone/>
              <a:defRPr lang="en-US" dirty="0"/>
            </a:lvl3pPr>
            <a:lvl4pPr marL="514350" indent="0">
              <a:buNone/>
              <a:defRPr lang="en-US" dirty="0"/>
            </a:lvl4pPr>
            <a:lvl5pPr marL="6858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228A9C4-509B-4DBA-85A6-5A784377905C}" type="datetime1">
              <a:rPr lang="en-US" smtClean="0"/>
              <a:t>4/7/2026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Ergotherapie en vermoeidheid bij IBD</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3393871806"/>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9"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778C515B-8D5A-0268-9044-7B2013C87E02}"/>
              </a:ext>
            </a:extLst>
          </p:cNvPr>
          <p:cNvSpPr>
            <a:spLocks noGrp="1"/>
          </p:cNvSpPr>
          <p:nvPr>
            <p:ph type="body" sz="quarter" idx="13"/>
          </p:nvPr>
        </p:nvSpPr>
        <p:spPr>
          <a:xfrm>
            <a:off x="429767" y="2020825"/>
            <a:ext cx="5212208" cy="42847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13C7061A-8ED7-8B72-BD2B-2DF67F8C7A75}"/>
              </a:ext>
            </a:extLst>
          </p:cNvPr>
          <p:cNvSpPr>
            <a:spLocks noGrp="1"/>
          </p:cNvSpPr>
          <p:nvPr>
            <p:ph type="body" sz="quarter" idx="14"/>
          </p:nvPr>
        </p:nvSpPr>
        <p:spPr>
          <a:xfrm>
            <a:off x="6381623" y="2020824"/>
            <a:ext cx="5212208" cy="4284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41AF151-38AA-4A5E-8910-B03CC885578D}" type="datetime1">
              <a:rPr lang="en-US" smtClean="0"/>
              <a:t>4/7/2026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Ergotherapie en vermoeidheid bij IBD</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30066400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1500" b="1"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Text Placeholder 10">
            <a:extLst>
              <a:ext uri="{FF2B5EF4-FFF2-40B4-BE49-F238E27FC236}">
                <a16:creationId xmlns:a16="http://schemas.microsoft.com/office/drawing/2014/main" id="{A211279F-0D05-3637-19CD-29468F4DD2F3}"/>
              </a:ext>
            </a:extLst>
          </p:cNvPr>
          <p:cNvSpPr>
            <a:spLocks noGrp="1"/>
          </p:cNvSpPr>
          <p:nvPr>
            <p:ph type="body" sz="quarter" idx="13"/>
          </p:nvPr>
        </p:nvSpPr>
        <p:spPr>
          <a:xfrm>
            <a:off x="430213" y="2021134"/>
            <a:ext cx="5211763" cy="43431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1500" b="1"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Text Placeholder 12">
            <a:extLst>
              <a:ext uri="{FF2B5EF4-FFF2-40B4-BE49-F238E27FC236}">
                <a16:creationId xmlns:a16="http://schemas.microsoft.com/office/drawing/2014/main" id="{F1B170DE-636A-B1A9-2EAB-C426DBFB3E51}"/>
              </a:ext>
            </a:extLst>
          </p:cNvPr>
          <p:cNvSpPr>
            <a:spLocks noGrp="1"/>
          </p:cNvSpPr>
          <p:nvPr>
            <p:ph type="body" sz="quarter" idx="14"/>
          </p:nvPr>
        </p:nvSpPr>
        <p:spPr>
          <a:xfrm>
            <a:off x="6381750" y="2020888"/>
            <a:ext cx="5213351"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28B9B579-386E-442B-8E56-BF2F56FD1579}" type="datetime1">
              <a:rPr lang="en-US" smtClean="0"/>
              <a:t>4/7/2026</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Ergotherapie en vermoeidheid bij IBD</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6183467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9" y="557786"/>
            <a:ext cx="3713996" cy="2212313"/>
          </a:xfrm>
        </p:spPr>
        <p:txBody>
          <a:bodyPr anchor="t">
            <a:normAutofit/>
          </a:bodyPr>
          <a:lstStyle>
            <a:lvl1pPr>
              <a:defRPr sz="24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3" name="Picture Placeholder 8">
            <a:extLst>
              <a:ext uri="{FF2B5EF4-FFF2-40B4-BE49-F238E27FC236}">
                <a16:creationId xmlns:a16="http://schemas.microsoft.com/office/drawing/2014/main" id="{FA23F0E6-EDAF-3A7F-5EC8-F911E9AE48EF}"/>
              </a:ext>
            </a:extLst>
          </p:cNvPr>
          <p:cNvSpPr>
            <a:spLocks noGrp="1"/>
          </p:cNvSpPr>
          <p:nvPr>
            <p:ph type="pic" sz="quarter" idx="13"/>
          </p:nvPr>
        </p:nvSpPr>
        <p:spPr>
          <a:xfrm>
            <a:off x="4502843" y="0"/>
            <a:ext cx="7689157" cy="6399152"/>
          </a:xfrm>
          <a:custGeom>
            <a:avLst/>
            <a:gdLst>
              <a:gd name="connsiteX0" fmla="*/ 0 w 7689157"/>
              <a:gd name="connsiteY0" fmla="*/ 0 h 6399152"/>
              <a:gd name="connsiteX1" fmla="*/ 7689157 w 7689157"/>
              <a:gd name="connsiteY1" fmla="*/ 0 h 6399152"/>
              <a:gd name="connsiteX2" fmla="*/ 7689157 w 7689157"/>
              <a:gd name="connsiteY2" fmla="*/ 6399152 h 6399152"/>
              <a:gd name="connsiteX3" fmla="*/ 578440 w 7689157"/>
              <a:gd name="connsiteY3" fmla="*/ 6399152 h 6399152"/>
              <a:gd name="connsiteX4" fmla="*/ 0 w 7689157"/>
              <a:gd name="connsiteY4" fmla="*/ 582071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157" h="6399152">
                <a:moveTo>
                  <a:pt x="0" y="0"/>
                </a:moveTo>
                <a:lnTo>
                  <a:pt x="7689157" y="0"/>
                </a:lnTo>
                <a:lnTo>
                  <a:pt x="7689157" y="6399152"/>
                </a:lnTo>
                <a:lnTo>
                  <a:pt x="578440" y="6399152"/>
                </a:lnTo>
                <a:cubicBezTo>
                  <a:pt x="258976" y="6399152"/>
                  <a:pt x="0" y="6140176"/>
                  <a:pt x="0" y="5820712"/>
                </a:cubicBezTo>
                <a:close/>
              </a:path>
            </a:pathLst>
          </a:custGeom>
          <a:blipFill>
            <a:blip r:embed="rId2" cstate="email">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F72D4F30-6427-4492-A770-4B138767059B}" type="datetime1">
              <a:rPr lang="en-US" smtClean="0"/>
              <a:t>4/7/2026</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Ergotherapie en vermoeidheid bij IBD</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3821463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33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ctr">
            <a:normAutofit/>
          </a:bodyPr>
          <a:lstStyle>
            <a:lvl1pPr marL="0" indent="0" algn="l">
              <a:buNone/>
              <a:defRPr sz="13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Picture Placeholder 8">
            <a:extLst>
              <a:ext uri="{FF2B5EF4-FFF2-40B4-BE49-F238E27FC236}">
                <a16:creationId xmlns:a16="http://schemas.microsoft.com/office/drawing/2014/main" id="{A9E06FED-92D3-C4D6-28D7-600D842F7AC3}"/>
              </a:ext>
            </a:extLst>
          </p:cNvPr>
          <p:cNvSpPr>
            <a:spLocks noGrp="1"/>
          </p:cNvSpPr>
          <p:nvPr>
            <p:ph type="pic" sz="quarter" idx="13"/>
          </p:nvPr>
        </p:nvSpPr>
        <p:spPr>
          <a:xfrm>
            <a:off x="1" y="0"/>
            <a:ext cx="11733151" cy="5135804"/>
          </a:xfrm>
          <a:custGeom>
            <a:avLst/>
            <a:gdLst>
              <a:gd name="connsiteX0" fmla="*/ 0 w 11733150"/>
              <a:gd name="connsiteY0" fmla="*/ 0 h 5135804"/>
              <a:gd name="connsiteX1" fmla="*/ 11733150 w 11733150"/>
              <a:gd name="connsiteY1" fmla="*/ 0 h 5135804"/>
              <a:gd name="connsiteX2" fmla="*/ 11733150 w 11733150"/>
              <a:gd name="connsiteY2" fmla="*/ 4533808 h 5135804"/>
              <a:gd name="connsiteX3" fmla="*/ 11131154 w 11733150"/>
              <a:gd name="connsiteY3" fmla="*/ 5135804 h 5135804"/>
              <a:gd name="connsiteX4" fmla="*/ 0 w 11733150"/>
              <a:gd name="connsiteY4" fmla="*/ 5135804 h 5135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3150" h="5135804">
                <a:moveTo>
                  <a:pt x="0" y="0"/>
                </a:moveTo>
                <a:lnTo>
                  <a:pt x="11733150" y="0"/>
                </a:lnTo>
                <a:lnTo>
                  <a:pt x="11733150" y="4533808"/>
                </a:lnTo>
                <a:cubicBezTo>
                  <a:pt x="11733150" y="4866281"/>
                  <a:pt x="11463627" y="5135804"/>
                  <a:pt x="11131154" y="5135804"/>
                </a:cubicBezTo>
                <a:lnTo>
                  <a:pt x="0" y="5135804"/>
                </a:lnTo>
                <a:close/>
              </a:path>
            </a:pathLst>
          </a:custGeom>
          <a:blipFill>
            <a:blip r:embed="rId2" cstate="email">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4"/>
            <a:ext cx="3494315" cy="365125"/>
          </a:xfrm>
        </p:spPr>
        <p:txBody>
          <a:bodyPr/>
          <a:lstStyle>
            <a:lvl1pPr>
              <a:defRPr>
                <a:solidFill>
                  <a:schemeClr val="bg1"/>
                </a:solidFill>
                <a:effectLst/>
              </a:defRPr>
            </a:lvl1pPr>
          </a:lstStyle>
          <a:p>
            <a:fld id="{3861C53F-305F-456C-91A2-7F7A36D6AE73}" type="datetime1">
              <a:rPr lang="en-US" smtClean="0"/>
              <a:t>4/7/2026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2" y="6519674"/>
            <a:ext cx="2805405" cy="365125"/>
          </a:xfrm>
        </p:spPr>
        <p:txBody>
          <a:bodyPr/>
          <a:lstStyle>
            <a:lvl1pPr>
              <a:defRPr>
                <a:solidFill>
                  <a:schemeClr val="bg1"/>
                </a:solidFill>
                <a:effectLst/>
              </a:defRPr>
            </a:lvl1pPr>
          </a:lstStyle>
          <a:p>
            <a:r>
              <a:rPr lang="en-US" dirty="0"/>
              <a:t>Ergotherapie en vermoeidheid bij IBD</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3" y="6519674"/>
            <a:ext cx="429207" cy="365125"/>
          </a:xfrm>
        </p:spPr>
        <p:txBody>
          <a:bodyPr vert="horz" lIns="91440" tIns="45720" rIns="91440" bIns="45720" rtlCol="0" anchor="ctr"/>
          <a:lstStyle>
            <a:lvl1pPr>
              <a:defRPr lang="en-US" smtClean="0">
                <a:solidFill>
                  <a:schemeClr val="bg2"/>
                </a:solidFill>
              </a:defRPr>
            </a:lvl1pPr>
          </a:lstStyle>
          <a:p>
            <a:fld id="{CC057153-B650-4DEB-B370-79DDCFDCE934}" type="slidenum">
              <a:rPr lang="en-US" smtClean="0"/>
              <a:pPr/>
              <a:t>‹nr.›</a:t>
            </a:fld>
            <a:endParaRPr lang="en-US" dirty="0"/>
          </a:p>
        </p:txBody>
      </p:sp>
    </p:spTree>
    <p:extLst>
      <p:ext uri="{BB962C8B-B14F-4D97-AF65-F5344CB8AC3E}">
        <p14:creationId xmlns:p14="http://schemas.microsoft.com/office/powerpoint/2010/main" val="236618478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anchor="t">
            <a:normAutofit/>
          </a:bodyPr>
          <a:lstStyle>
            <a:lvl1pPr algn="l">
              <a:defRPr sz="39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anchor="b">
            <a:normAutofit/>
          </a:bodyPr>
          <a:lstStyle>
            <a:lvl1pPr marL="0" indent="0" algn="l">
              <a:buNone/>
              <a:defRPr sz="135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5" name="Picture Placeholder 6">
            <a:extLst>
              <a:ext uri="{FF2B5EF4-FFF2-40B4-BE49-F238E27FC236}">
                <a16:creationId xmlns:a16="http://schemas.microsoft.com/office/drawing/2014/main" id="{3D161DAC-42AF-C3D9-37A1-04B90F30DEED}"/>
              </a:ext>
            </a:extLst>
          </p:cNvPr>
          <p:cNvSpPr>
            <a:spLocks noGrp="1"/>
          </p:cNvSpPr>
          <p:nvPr>
            <p:ph type="pic" sz="quarter" idx="13"/>
          </p:nvPr>
        </p:nvSpPr>
        <p:spPr>
          <a:xfrm>
            <a:off x="5586161" y="0"/>
            <a:ext cx="6605841" cy="6399152"/>
          </a:xfrm>
          <a:custGeom>
            <a:avLst/>
            <a:gdLst>
              <a:gd name="connsiteX0" fmla="*/ 0 w 6605841"/>
              <a:gd name="connsiteY0" fmla="*/ 0 h 6399152"/>
              <a:gd name="connsiteX1" fmla="*/ 6605841 w 6605841"/>
              <a:gd name="connsiteY1" fmla="*/ 0 h 6399152"/>
              <a:gd name="connsiteX2" fmla="*/ 6605841 w 6605841"/>
              <a:gd name="connsiteY2" fmla="*/ 6399152 h 6399152"/>
              <a:gd name="connsiteX3" fmla="*/ 601995 w 6605841"/>
              <a:gd name="connsiteY3" fmla="*/ 6399152 h 6399152"/>
              <a:gd name="connsiteX4" fmla="*/ 0 w 6605841"/>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5841" h="6399152">
                <a:moveTo>
                  <a:pt x="0" y="0"/>
                </a:moveTo>
                <a:lnTo>
                  <a:pt x="6605841" y="0"/>
                </a:lnTo>
                <a:lnTo>
                  <a:pt x="6605841" y="6399152"/>
                </a:lnTo>
                <a:lnTo>
                  <a:pt x="601995" y="6399152"/>
                </a:lnTo>
                <a:cubicBezTo>
                  <a:pt x="269522" y="6399152"/>
                  <a:pt x="0" y="6129629"/>
                  <a:pt x="0" y="5797156"/>
                </a:cubicBezTo>
                <a:close/>
              </a:path>
            </a:pathLst>
          </a:custGeom>
          <a:blipFill>
            <a:blip r:embed="rId2" cstate="email">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8A250084-383A-46EF-B702-9FB6E71A3706}" type="datetime1">
              <a:rPr lang="en-US" smtClean="0"/>
              <a:t>4/7/2026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Ergotherapie en vermoeidheid bij IBD</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‹nr.›</a:t>
            </a:fld>
            <a:endParaRPr lang="en-US" dirty="0"/>
          </a:p>
        </p:txBody>
      </p:sp>
    </p:spTree>
    <p:extLst>
      <p:ext uri="{BB962C8B-B14F-4D97-AF65-F5344CB8AC3E}">
        <p14:creationId xmlns:p14="http://schemas.microsoft.com/office/powerpoint/2010/main" val="32477403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anchor="t">
            <a:normAutofit/>
          </a:bodyPr>
          <a:lstStyle>
            <a:lvl1pPr algn="l">
              <a:defRPr sz="495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anchor="b">
            <a:normAutofit/>
          </a:bodyPr>
          <a:lstStyle>
            <a:lvl1pPr marL="0" indent="0" algn="l">
              <a:buNone/>
              <a:defRPr sz="135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Picture Placeholder 6">
            <a:extLst>
              <a:ext uri="{FF2B5EF4-FFF2-40B4-BE49-F238E27FC236}">
                <a16:creationId xmlns:a16="http://schemas.microsoft.com/office/drawing/2014/main" id="{DEE3B02A-3B83-3083-3F07-26E25C6C135D}"/>
              </a:ext>
            </a:extLst>
          </p:cNvPr>
          <p:cNvSpPr>
            <a:spLocks noGrp="1"/>
          </p:cNvSpPr>
          <p:nvPr>
            <p:ph type="pic" sz="quarter" idx="13"/>
          </p:nvPr>
        </p:nvSpPr>
        <p:spPr>
          <a:xfrm>
            <a:off x="6517249" y="0"/>
            <a:ext cx="5674753" cy="6399152"/>
          </a:xfrm>
          <a:custGeom>
            <a:avLst/>
            <a:gdLst>
              <a:gd name="connsiteX0" fmla="*/ 0 w 5674753"/>
              <a:gd name="connsiteY0" fmla="*/ 0 h 6399152"/>
              <a:gd name="connsiteX1" fmla="*/ 5674753 w 5674753"/>
              <a:gd name="connsiteY1" fmla="*/ 0 h 6399152"/>
              <a:gd name="connsiteX2" fmla="*/ 5674753 w 5674753"/>
              <a:gd name="connsiteY2" fmla="*/ 6399152 h 6399152"/>
              <a:gd name="connsiteX3" fmla="*/ 601996 w 5674753"/>
              <a:gd name="connsiteY3" fmla="*/ 6399152 h 6399152"/>
              <a:gd name="connsiteX4" fmla="*/ 0 w 5674753"/>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4753" h="6399152">
                <a:moveTo>
                  <a:pt x="0" y="0"/>
                </a:moveTo>
                <a:lnTo>
                  <a:pt x="5674753" y="0"/>
                </a:lnTo>
                <a:lnTo>
                  <a:pt x="5674753" y="6399152"/>
                </a:lnTo>
                <a:lnTo>
                  <a:pt x="601996" y="6399152"/>
                </a:lnTo>
                <a:cubicBezTo>
                  <a:pt x="269523" y="6399152"/>
                  <a:pt x="0" y="6129629"/>
                  <a:pt x="0" y="5797156"/>
                </a:cubicBezTo>
                <a:close/>
              </a:path>
            </a:pathLst>
          </a:custGeom>
          <a:blipFill>
            <a:blip r:embed="rId2" cstate="email">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3B258C42-5972-47EA-87B1-E7923ECE10F2}" type="datetime1">
              <a:rPr lang="en-US" smtClean="0"/>
              <a:t>4/7/2026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Ergotherapie en vermoeidheid bij IBD</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‹nr.›</a:t>
            </a:fld>
            <a:endParaRPr lang="en-US" dirty="0"/>
          </a:p>
        </p:txBody>
      </p:sp>
    </p:spTree>
    <p:extLst>
      <p:ext uri="{BB962C8B-B14F-4D97-AF65-F5344CB8AC3E}">
        <p14:creationId xmlns:p14="http://schemas.microsoft.com/office/powerpoint/2010/main" val="17293286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anchor="t">
            <a:normAutofit/>
          </a:bodyPr>
          <a:lstStyle>
            <a:lvl1pPr algn="l">
              <a:defRPr sz="405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anchor="b">
            <a:normAutofit/>
          </a:bodyPr>
          <a:lstStyle>
            <a:lvl1pPr marL="0" indent="0" algn="l">
              <a:buNone/>
              <a:defRPr sz="135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1" name="Picture Placeholder 6">
            <a:extLst>
              <a:ext uri="{FF2B5EF4-FFF2-40B4-BE49-F238E27FC236}">
                <a16:creationId xmlns:a16="http://schemas.microsoft.com/office/drawing/2014/main" id="{1D6AB98B-BD95-F9FC-BB22-1A89B6EE3246}"/>
              </a:ext>
            </a:extLst>
          </p:cNvPr>
          <p:cNvSpPr>
            <a:spLocks noGrp="1"/>
          </p:cNvSpPr>
          <p:nvPr>
            <p:ph type="pic" sz="quarter" idx="13"/>
          </p:nvPr>
        </p:nvSpPr>
        <p:spPr>
          <a:xfrm>
            <a:off x="2" y="0"/>
            <a:ext cx="6604503" cy="6399152"/>
          </a:xfrm>
          <a:custGeom>
            <a:avLst/>
            <a:gdLst>
              <a:gd name="connsiteX0" fmla="*/ 0 w 6604503"/>
              <a:gd name="connsiteY0" fmla="*/ 0 h 6399152"/>
              <a:gd name="connsiteX1" fmla="*/ 6604503 w 6604503"/>
              <a:gd name="connsiteY1" fmla="*/ 0 h 6399152"/>
              <a:gd name="connsiteX2" fmla="*/ 6604503 w 6604503"/>
              <a:gd name="connsiteY2" fmla="*/ 5797156 h 6399152"/>
              <a:gd name="connsiteX3" fmla="*/ 6002507 w 6604503"/>
              <a:gd name="connsiteY3" fmla="*/ 6399152 h 6399152"/>
              <a:gd name="connsiteX4" fmla="*/ 0 w 6604503"/>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503" h="6399152">
                <a:moveTo>
                  <a:pt x="0" y="0"/>
                </a:moveTo>
                <a:lnTo>
                  <a:pt x="6604503" y="0"/>
                </a:lnTo>
                <a:lnTo>
                  <a:pt x="6604503" y="5797156"/>
                </a:lnTo>
                <a:cubicBezTo>
                  <a:pt x="6604503" y="6129629"/>
                  <a:pt x="6334980" y="6399152"/>
                  <a:pt x="6002507" y="6399152"/>
                </a:cubicBezTo>
                <a:lnTo>
                  <a:pt x="0" y="6399152"/>
                </a:lnTo>
                <a:close/>
              </a:path>
            </a:pathLst>
          </a:custGeom>
          <a:blipFill>
            <a:blip r:embed="rId2" cstate="email">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D3D5C7DF-6F2D-4F41-8F14-8E37590EEBBB}" type="datetime1">
              <a:rPr lang="en-US" smtClean="0"/>
              <a:t>4/7/2026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Ergotherapie en vermoeidheid bij IBD</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‹nr.›</a:t>
            </a:fld>
            <a:endParaRPr lang="en-US" dirty="0"/>
          </a:p>
        </p:txBody>
      </p:sp>
    </p:spTree>
    <p:extLst>
      <p:ext uri="{BB962C8B-B14F-4D97-AF65-F5344CB8AC3E}">
        <p14:creationId xmlns:p14="http://schemas.microsoft.com/office/powerpoint/2010/main" val="1509114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6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342900" indent="-342900">
              <a:buFont typeface="+mj-lt"/>
              <a:buAutoNum type="arabicPeriod"/>
              <a:defRPr lang="en-US" dirty="0"/>
            </a:lvl1pPr>
            <a:lvl2pPr marL="428625" indent="-257175">
              <a:buFont typeface="+mj-lt"/>
              <a:buAutoNum type="alphaLcPeriod"/>
              <a:defRPr lang="en-US" dirty="0"/>
            </a:lvl2pPr>
            <a:lvl3pPr marL="600075" indent="-257175">
              <a:buFont typeface="+mj-lt"/>
              <a:buAutoNum type="romanLcPeriod"/>
              <a:defRPr lang="en-US" dirty="0"/>
            </a:lvl3pPr>
            <a:lvl4pPr marL="685800" indent="-171450">
              <a:buFont typeface="+mj-lt"/>
              <a:buAutoNum type="arabicParenR"/>
              <a:defRPr lang="en-US" dirty="0"/>
            </a:lvl4pPr>
            <a:lvl5pPr marL="857250" indent="-171450">
              <a:buFont typeface="+mj-lt"/>
              <a:buAutoNum type="alphaLcParen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89873C23-B925-48C4-91D6-8D179165FDC0}" type="datetime1">
              <a:rPr lang="en-US" smtClean="0"/>
              <a:t>4/7/2026</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Ergotherapie en vermoeidheid bij IBD</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35296642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31173" y="285212"/>
            <a:ext cx="10653579" cy="96510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31173" y="1384847"/>
            <a:ext cx="10653579" cy="49051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31174" y="6490526"/>
            <a:ext cx="2841959" cy="336141"/>
          </a:xfrm>
          <a:prstGeom prst="rect">
            <a:avLst/>
          </a:prstGeom>
        </p:spPr>
        <p:txBody>
          <a:bodyPr vert="horz" lIns="91440" tIns="45720" rIns="91440" bIns="45720" rtlCol="0" anchor="ctr"/>
          <a:lstStyle>
            <a:lvl1pPr algn="l">
              <a:defRPr sz="600">
                <a:solidFill>
                  <a:schemeClr val="tx1"/>
                </a:solidFill>
              </a:defRPr>
            </a:lvl1pPr>
          </a:lstStyle>
          <a:p>
            <a:fld id="{6F6C1BFA-A84F-4CC4-822D-CE417C3E4610}" type="datetime1">
              <a:rPr lang="en-US" smtClean="0"/>
              <a:t>4/7/2026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93369" y="6490526"/>
            <a:ext cx="2662835" cy="336141"/>
          </a:xfrm>
          <a:prstGeom prst="rect">
            <a:avLst/>
          </a:prstGeom>
        </p:spPr>
        <p:txBody>
          <a:bodyPr vert="horz" lIns="91440" tIns="45720" rIns="91440" bIns="45720" rtlCol="0" anchor="ctr"/>
          <a:lstStyle>
            <a:lvl1pPr algn="r">
              <a:defRPr sz="600">
                <a:solidFill>
                  <a:schemeClr val="tx1"/>
                </a:solidFill>
              </a:defRPr>
            </a:lvl1pPr>
          </a:lstStyle>
          <a:p>
            <a:r>
              <a:rPr lang="en-US" dirty="0"/>
              <a:t>Ergotherapie en vermoeidheid bij IBD</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48431" y="6490526"/>
            <a:ext cx="457200" cy="336141"/>
          </a:xfrm>
          <a:prstGeom prst="rect">
            <a:avLst/>
          </a:prstGeom>
        </p:spPr>
        <p:txBody>
          <a:bodyPr vert="horz" lIns="91440" tIns="45720" rIns="91440" bIns="45720" rtlCol="0" anchor="ctr"/>
          <a:lstStyle>
            <a:lvl1pPr algn="r">
              <a:defRPr sz="600">
                <a:solidFill>
                  <a:schemeClr val="tx1"/>
                </a:solidFill>
              </a:defRPr>
            </a:lvl1pPr>
          </a:lstStyle>
          <a:p>
            <a:fld id="{84C450F2-3BB4-4AE4-8A35-A9D7AEA4C850}" type="slidenum">
              <a:rPr lang="en-US" smtClean="0"/>
              <a:pPr/>
              <a:t>‹nr.›</a:t>
            </a:fld>
            <a:endParaRPr lang="en-US" dirty="0"/>
          </a:p>
        </p:txBody>
      </p:sp>
    </p:spTree>
    <p:extLst>
      <p:ext uri="{BB962C8B-B14F-4D97-AF65-F5344CB8AC3E}">
        <p14:creationId xmlns:p14="http://schemas.microsoft.com/office/powerpoint/2010/main" val="1317099004"/>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740" r:id="rId3"/>
    <p:sldLayoutId id="2147483686"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 id="2147483726" r:id="rId35"/>
    <p:sldLayoutId id="2147483727" r:id="rId36"/>
    <p:sldLayoutId id="2147483728" r:id="rId37"/>
    <p:sldLayoutId id="2147483729" r:id="rId38"/>
    <p:sldLayoutId id="2147483730" r:id="rId39"/>
    <p:sldLayoutId id="2147483731" r:id="rId40"/>
    <p:sldLayoutId id="2147483732" r:id="rId41"/>
    <p:sldLayoutId id="2147483733" r:id="rId42"/>
    <p:sldLayoutId id="2147483734" r:id="rId43"/>
    <p:sldLayoutId id="2147483735" r:id="rId44"/>
    <p:sldLayoutId id="2147483736" r:id="rId45"/>
    <p:sldLayoutId id="2147483737" r:id="rId46"/>
  </p:sldLayoutIdLst>
  <p:hf hdr="0" dt="0"/>
  <p:txStyles>
    <p:title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hyperlink" Target="https://www.linkedin.com/in/femkedeblijzer/?lipi=urn%3Ali%3Apage%3Ad_flagship3_profile_view_base_contact_details%3BbXPrEBcIQNa1zPeW%2B0f7vA%3D%3D" TargetMode="External"/><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5.xml"/><Relationship Id="rId7" Type="http://schemas.openxmlformats.org/officeDocument/2006/relationships/diagramColors" Target="../diagrams/colors1.xml"/><Relationship Id="rId2" Type="http://schemas.openxmlformats.org/officeDocument/2006/relationships/slideLayout" Target="../slideLayouts/slideLayout4.xml"/><Relationship Id="rId1" Type="http://schemas.openxmlformats.org/officeDocument/2006/relationships/video" Target="https://player.vimeo.com/video/490770092?app_id=122963" TargetMode="Externa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hyperlink" Target="https://www.crohn-colitis.nl/leven-met/vermoeidheid/" TargetMode="External"/><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38E9-D21E-DE68-38AC-F56AEA15B379}"/>
              </a:ext>
            </a:extLst>
          </p:cNvPr>
          <p:cNvSpPr>
            <a:spLocks noGrp="1"/>
          </p:cNvSpPr>
          <p:nvPr>
            <p:ph type="title"/>
          </p:nvPr>
        </p:nvSpPr>
        <p:spPr>
          <a:xfrm>
            <a:off x="8046720" y="603503"/>
            <a:ext cx="3921760" cy="2061320"/>
          </a:xfrm>
        </p:spPr>
        <p:txBody>
          <a:bodyPr vert="horz" lIns="68580" tIns="34290" rIns="68580" bIns="34290" rtlCol="0" anchor="b">
            <a:normAutofit fontScale="90000"/>
          </a:bodyPr>
          <a:lstStyle/>
          <a:p>
            <a:br>
              <a:rPr lang="en-US" dirty="0">
                <a:highlight>
                  <a:srgbClr val="F5F5F5"/>
                </a:highlight>
              </a:rPr>
            </a:br>
            <a:r>
              <a:rPr lang="en-US" sz="4000" dirty="0" err="1">
                <a:latin typeface="+mn-lt"/>
                <a:ea typeface="+mn-ea"/>
                <a:cs typeface="+mn-cs"/>
              </a:rPr>
              <a:t>Balans</a:t>
            </a:r>
            <a:r>
              <a:rPr lang="en-US" sz="4000" dirty="0">
                <a:latin typeface="+mn-lt"/>
                <a:ea typeface="+mn-ea"/>
                <a:cs typeface="+mn-cs"/>
              </a:rPr>
              <a:t> in je </a:t>
            </a:r>
            <a:r>
              <a:rPr lang="en-US" sz="4000" dirty="0" err="1">
                <a:latin typeface="+mn-lt"/>
                <a:ea typeface="+mn-ea"/>
                <a:cs typeface="+mn-cs"/>
              </a:rPr>
              <a:t>leven</a:t>
            </a:r>
            <a:r>
              <a:rPr lang="en-US" sz="4000" dirty="0">
                <a:latin typeface="+mn-lt"/>
                <a:ea typeface="+mn-ea"/>
                <a:cs typeface="+mn-cs"/>
              </a:rPr>
              <a:t> met IBD</a:t>
            </a:r>
            <a:endParaRPr lang="en-US" sz="1800" dirty="0">
              <a:latin typeface="+mn-lt"/>
              <a:ea typeface="+mn-ea"/>
              <a:cs typeface="+mn-cs"/>
            </a:endParaRPr>
          </a:p>
        </p:txBody>
      </p:sp>
      <p:pic>
        <p:nvPicPr>
          <p:cNvPr id="4" name="Tijdelijke aanduiding voor afbeelding 3" descr="Balancerende stenen">
            <a:extLst>
              <a:ext uri="{FF2B5EF4-FFF2-40B4-BE49-F238E27FC236}">
                <a16:creationId xmlns:a16="http://schemas.microsoft.com/office/drawing/2014/main" id="{593702F0-A94D-3212-B6CE-ECB5D74CE077}"/>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a:xfrm>
            <a:off x="-126442" y="-109767"/>
            <a:ext cx="8078428" cy="7025945"/>
          </a:xfrm>
          <a:prstGeom prst="rect">
            <a:avLst/>
          </a:prstGeom>
          <a:ln>
            <a:noFill/>
          </a:ln>
          <a:effectLst>
            <a:softEdge rad="112500"/>
          </a:effectLst>
        </p:spPr>
      </p:pic>
      <p:sp>
        <p:nvSpPr>
          <p:cNvPr id="3" name="Subtitle 2">
            <a:extLst>
              <a:ext uri="{FF2B5EF4-FFF2-40B4-BE49-F238E27FC236}">
                <a16:creationId xmlns:a16="http://schemas.microsoft.com/office/drawing/2014/main" id="{7604D864-A6BD-C75F-9B88-BAB58775ABDD}"/>
              </a:ext>
            </a:extLst>
          </p:cNvPr>
          <p:cNvSpPr>
            <a:spLocks noGrp="1"/>
          </p:cNvSpPr>
          <p:nvPr>
            <p:ph sz="quarter" idx="14"/>
          </p:nvPr>
        </p:nvSpPr>
        <p:spPr>
          <a:xfrm>
            <a:off x="8321040" y="5324855"/>
            <a:ext cx="3352407" cy="993649"/>
          </a:xfrm>
        </p:spPr>
        <p:txBody>
          <a:bodyPr vert="horz" lIns="68580" tIns="34290" rIns="68580" bIns="34290" rtlCol="0" anchor="t">
            <a:normAutofit/>
          </a:bodyPr>
          <a:lstStyle/>
          <a:p>
            <a:pPr marL="0" indent="0">
              <a:buNone/>
            </a:pPr>
            <a:r>
              <a:rPr lang="en-US" dirty="0" err="1"/>
              <a:t>Presentatie</a:t>
            </a:r>
            <a:r>
              <a:rPr lang="en-US" dirty="0"/>
              <a:t>:</a:t>
            </a:r>
            <a:endParaRPr lang="nl-NL" dirty="0"/>
          </a:p>
          <a:p>
            <a:pPr marL="0" indent="0">
              <a:buNone/>
            </a:pPr>
            <a:r>
              <a:rPr lang="en-US" dirty="0"/>
              <a:t>Herma </a:t>
            </a:r>
            <a:r>
              <a:rPr lang="en-US" dirty="0" err="1"/>
              <a:t>Nieuwschepen</a:t>
            </a:r>
            <a:endParaRPr lang="en-US" dirty="0"/>
          </a:p>
        </p:txBody>
      </p:sp>
      <p:sp>
        <p:nvSpPr>
          <p:cNvPr id="12" name="Footer Placeholder 11">
            <a:extLst>
              <a:ext uri="{FF2B5EF4-FFF2-40B4-BE49-F238E27FC236}">
                <a16:creationId xmlns:a16="http://schemas.microsoft.com/office/drawing/2014/main" id="{293C2242-EDFC-CC39-97DF-2DB1D8D580F5}"/>
              </a:ext>
            </a:extLst>
          </p:cNvPr>
          <p:cNvSpPr>
            <a:spLocks noGrp="1"/>
          </p:cNvSpPr>
          <p:nvPr>
            <p:ph type="ftr" sz="quarter" idx="11"/>
          </p:nvPr>
        </p:nvSpPr>
        <p:spPr>
          <a:xfrm>
            <a:off x="8893369" y="6490526"/>
            <a:ext cx="2662835" cy="336141"/>
          </a:xfrm>
        </p:spPr>
        <p:txBody>
          <a:bodyPr vert="horz" lIns="68580" tIns="34290" rIns="68580" bIns="34290" rtlCol="0" anchor="ctr">
            <a:normAutofit/>
          </a:bodyPr>
          <a:lstStyle/>
          <a:p>
            <a:pPr>
              <a:spcAft>
                <a:spcPts val="450"/>
              </a:spcAft>
              <a:defRPr/>
            </a:pPr>
            <a:r>
              <a:rPr lang="en-US" kern="1200"/>
              <a:t>Ergotherapie en vermoeidheid bij IBD</a:t>
            </a:r>
          </a:p>
        </p:txBody>
      </p:sp>
      <p:sp>
        <p:nvSpPr>
          <p:cNvPr id="13" name="Slide Number Placeholder 12">
            <a:extLst>
              <a:ext uri="{FF2B5EF4-FFF2-40B4-BE49-F238E27FC236}">
                <a16:creationId xmlns:a16="http://schemas.microsoft.com/office/drawing/2014/main" id="{6247F861-42CF-FE05-F8FD-7EBB0D76F029}"/>
              </a:ext>
            </a:extLst>
          </p:cNvPr>
          <p:cNvSpPr>
            <a:spLocks noGrp="1"/>
          </p:cNvSpPr>
          <p:nvPr>
            <p:ph type="sldNum" sz="quarter" idx="12"/>
          </p:nvPr>
        </p:nvSpPr>
        <p:spPr>
          <a:xfrm>
            <a:off x="11648431" y="6490526"/>
            <a:ext cx="457200" cy="336141"/>
          </a:xfrm>
        </p:spPr>
        <p:txBody>
          <a:bodyPr vert="horz" lIns="68580" tIns="34290" rIns="68580" bIns="34290" rtlCol="0" anchor="ctr">
            <a:normAutofit/>
          </a:bodyPr>
          <a:lstStyle/>
          <a:p>
            <a:pPr>
              <a:spcAft>
                <a:spcPts val="450"/>
              </a:spcAft>
              <a:defRPr/>
            </a:pPr>
            <a:fld id="{84C450F2-3BB4-4AE4-8A35-A9D7AEA4C850}" type="slidenum">
              <a:rPr lang="en-US"/>
              <a:pPr>
                <a:spcAft>
                  <a:spcPts val="450"/>
                </a:spcAft>
                <a:defRPr/>
              </a:pPr>
              <a:t>1</a:t>
            </a:fld>
            <a:endParaRPr lang="en-US"/>
          </a:p>
        </p:txBody>
      </p:sp>
    </p:spTree>
    <p:extLst>
      <p:ext uri="{BB962C8B-B14F-4D97-AF65-F5344CB8AC3E}">
        <p14:creationId xmlns:p14="http://schemas.microsoft.com/office/powerpoint/2010/main" val="4182614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6F122-01E6-9452-CC45-CFE82D5625AF}"/>
            </a:ext>
          </a:extLst>
        </p:cNvPr>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61C6E84C-184C-078E-C6B6-254810984C45}"/>
              </a:ext>
            </a:extLst>
          </p:cNvPr>
          <p:cNvSpPr>
            <a:spLocks noGrp="1"/>
          </p:cNvSpPr>
          <p:nvPr>
            <p:ph type="ftr" sz="quarter" idx="11"/>
          </p:nvPr>
        </p:nvSpPr>
        <p:spPr/>
        <p:txBody>
          <a:bodyPr/>
          <a:lstStyle/>
          <a:p>
            <a:r>
              <a:rPr lang="en-US" dirty="0" err="1"/>
              <a:t>Ergotherapeut</a:t>
            </a:r>
            <a:r>
              <a:rPr lang="en-US" dirty="0"/>
              <a:t> Herma Nieuwschepen</a:t>
            </a:r>
          </a:p>
        </p:txBody>
      </p:sp>
      <p:sp>
        <p:nvSpPr>
          <p:cNvPr id="6" name="Tijdelijke aanduiding voor dianummer 5">
            <a:extLst>
              <a:ext uri="{FF2B5EF4-FFF2-40B4-BE49-F238E27FC236}">
                <a16:creationId xmlns:a16="http://schemas.microsoft.com/office/drawing/2014/main" id="{3CA64CE8-4D85-0733-A1CD-0C9346B03B2F}"/>
              </a:ext>
            </a:extLst>
          </p:cNvPr>
          <p:cNvSpPr>
            <a:spLocks noGrp="1"/>
          </p:cNvSpPr>
          <p:nvPr>
            <p:ph type="sldNum" sz="quarter" idx="12"/>
          </p:nvPr>
        </p:nvSpPr>
        <p:spPr/>
        <p:txBody>
          <a:bodyPr/>
          <a:lstStyle/>
          <a:p>
            <a:fld id="{CC057153-B650-4DEB-B370-79DDCFDCE934}" type="slidenum">
              <a:rPr lang="en-US" smtClean="0"/>
              <a:pPr/>
              <a:t>10</a:t>
            </a:fld>
            <a:endParaRPr lang="en-US" dirty="0"/>
          </a:p>
        </p:txBody>
      </p:sp>
      <p:pic>
        <p:nvPicPr>
          <p:cNvPr id="3" name="Afbeelding 2">
            <a:extLst>
              <a:ext uri="{FF2B5EF4-FFF2-40B4-BE49-F238E27FC236}">
                <a16:creationId xmlns:a16="http://schemas.microsoft.com/office/drawing/2014/main" id="{E732CA60-EAF4-481A-F8C0-E385C8E91163}"/>
              </a:ext>
            </a:extLst>
          </p:cNvPr>
          <p:cNvPicPr>
            <a:picLocks noChangeAspect="1"/>
          </p:cNvPicPr>
          <p:nvPr/>
        </p:nvPicPr>
        <p:blipFill>
          <a:blip r:embed="rId3" cstate="print">
            <a:extLst>
              <a:ext uri="{28A0092B-C50C-407E-A947-70E740481C1C}">
                <a14:useLocalDpi xmlns:a14="http://schemas.microsoft.com/office/drawing/2010/main" val="0"/>
              </a:ext>
            </a:extLst>
          </a:blip>
          <a:srcRect l="13016" t="2841" r="15238" b="623"/>
          <a:stretch>
            <a:fillRect/>
          </a:stretch>
        </p:blipFill>
        <p:spPr>
          <a:xfrm rot="5400000">
            <a:off x="2691623" y="-2406828"/>
            <a:ext cx="6205731" cy="11588976"/>
          </a:xfrm>
          <a:prstGeom prst="rect">
            <a:avLst/>
          </a:prstGeom>
        </p:spPr>
      </p:pic>
    </p:spTree>
    <p:extLst>
      <p:ext uri="{BB962C8B-B14F-4D97-AF65-F5344CB8AC3E}">
        <p14:creationId xmlns:p14="http://schemas.microsoft.com/office/powerpoint/2010/main" val="1066024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7E65FF31-8A29-936F-6B89-FA7A584A0566}"/>
              </a:ext>
            </a:extLst>
          </p:cNvPr>
          <p:cNvSpPr>
            <a:spLocks noGrp="1"/>
          </p:cNvSpPr>
          <p:nvPr>
            <p:ph type="ftr" sz="quarter" idx="11"/>
          </p:nvPr>
        </p:nvSpPr>
        <p:spPr/>
        <p:txBody>
          <a:bodyPr/>
          <a:lstStyle/>
          <a:p>
            <a:r>
              <a:rPr lang="en-US" dirty="0" err="1"/>
              <a:t>Ergotherapeut</a:t>
            </a:r>
            <a:r>
              <a:rPr lang="en-US" dirty="0"/>
              <a:t> Herma Nieuwschepen</a:t>
            </a:r>
          </a:p>
        </p:txBody>
      </p:sp>
      <p:sp>
        <p:nvSpPr>
          <p:cNvPr id="6" name="Tijdelijke aanduiding voor dianummer 5">
            <a:extLst>
              <a:ext uri="{FF2B5EF4-FFF2-40B4-BE49-F238E27FC236}">
                <a16:creationId xmlns:a16="http://schemas.microsoft.com/office/drawing/2014/main" id="{A179A159-8061-F080-FA80-2D085F516933}"/>
              </a:ext>
            </a:extLst>
          </p:cNvPr>
          <p:cNvSpPr>
            <a:spLocks noGrp="1"/>
          </p:cNvSpPr>
          <p:nvPr>
            <p:ph type="sldNum" sz="quarter" idx="12"/>
          </p:nvPr>
        </p:nvSpPr>
        <p:spPr/>
        <p:txBody>
          <a:bodyPr/>
          <a:lstStyle/>
          <a:p>
            <a:fld id="{CC057153-B650-4DEB-B370-79DDCFDCE934}" type="slidenum">
              <a:rPr lang="en-US" smtClean="0"/>
              <a:pPr/>
              <a:t>11</a:t>
            </a:fld>
            <a:endParaRPr lang="en-US" dirty="0"/>
          </a:p>
        </p:txBody>
      </p:sp>
      <p:pic>
        <p:nvPicPr>
          <p:cNvPr id="8" name="Afbeelding 7">
            <a:extLst>
              <a:ext uri="{FF2B5EF4-FFF2-40B4-BE49-F238E27FC236}">
                <a16:creationId xmlns:a16="http://schemas.microsoft.com/office/drawing/2014/main" id="{1656236F-7703-B600-F632-588386914DDC}"/>
              </a:ext>
            </a:extLst>
          </p:cNvPr>
          <p:cNvPicPr>
            <a:picLocks noChangeAspect="1"/>
          </p:cNvPicPr>
          <p:nvPr/>
        </p:nvPicPr>
        <p:blipFill>
          <a:blip r:embed="rId3" cstate="print">
            <a:extLst>
              <a:ext uri="{28A0092B-C50C-407E-A947-70E740481C1C}">
                <a14:useLocalDpi xmlns:a14="http://schemas.microsoft.com/office/drawing/2010/main" val="0"/>
              </a:ext>
            </a:extLst>
          </a:blip>
          <a:srcRect l="10667" t="12117" r="14933" b="1758"/>
          <a:stretch>
            <a:fillRect/>
          </a:stretch>
        </p:blipFill>
        <p:spPr>
          <a:xfrm rot="5400000">
            <a:off x="1930352" y="-1803906"/>
            <a:ext cx="6364080" cy="10224787"/>
          </a:xfrm>
          <a:prstGeom prst="rect">
            <a:avLst/>
          </a:prstGeom>
        </p:spPr>
      </p:pic>
    </p:spTree>
    <p:extLst>
      <p:ext uri="{BB962C8B-B14F-4D97-AF65-F5344CB8AC3E}">
        <p14:creationId xmlns:p14="http://schemas.microsoft.com/office/powerpoint/2010/main" val="796620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79F20-7FE0-9464-CC8C-AAB74EE175D5}"/>
              </a:ext>
            </a:extLst>
          </p:cNvPr>
          <p:cNvSpPr>
            <a:spLocks noGrp="1"/>
          </p:cNvSpPr>
          <p:nvPr>
            <p:ph type="title"/>
          </p:nvPr>
        </p:nvSpPr>
        <p:spPr>
          <a:xfrm>
            <a:off x="429768" y="548639"/>
            <a:ext cx="6135624" cy="557349"/>
          </a:xfrm>
        </p:spPr>
        <p:txBody>
          <a:bodyPr>
            <a:normAutofit/>
          </a:bodyPr>
          <a:lstStyle/>
          <a:p>
            <a:r>
              <a:rPr lang="en-US" sz="2400" dirty="0"/>
              <a:t>Hoe </a:t>
            </a:r>
            <a:r>
              <a:rPr lang="en-US" sz="2400" dirty="0" err="1"/>
              <a:t>zorg</a:t>
            </a:r>
            <a:r>
              <a:rPr lang="en-US" sz="2400" dirty="0"/>
              <a:t> je </a:t>
            </a:r>
            <a:r>
              <a:rPr lang="en-US" sz="2400" dirty="0" err="1"/>
              <a:t>voor</a:t>
            </a:r>
            <a:r>
              <a:rPr lang="en-US" sz="2400" dirty="0"/>
              <a:t> </a:t>
            </a:r>
            <a:r>
              <a:rPr lang="en-US" sz="2400" dirty="0" err="1"/>
              <a:t>balans</a:t>
            </a:r>
            <a:r>
              <a:rPr lang="en-US" sz="2400" dirty="0"/>
              <a:t>?</a:t>
            </a:r>
          </a:p>
        </p:txBody>
      </p:sp>
      <p:sp>
        <p:nvSpPr>
          <p:cNvPr id="4" name="Content Placeholder 3">
            <a:extLst>
              <a:ext uri="{FF2B5EF4-FFF2-40B4-BE49-F238E27FC236}">
                <a16:creationId xmlns:a16="http://schemas.microsoft.com/office/drawing/2014/main" id="{A8072345-EDED-4266-CFF8-650FF0BB1E47}"/>
              </a:ext>
            </a:extLst>
          </p:cNvPr>
          <p:cNvSpPr>
            <a:spLocks noGrp="1"/>
          </p:cNvSpPr>
          <p:nvPr>
            <p:ph sz="quarter" idx="14"/>
          </p:nvPr>
        </p:nvSpPr>
        <p:spPr>
          <a:xfrm>
            <a:off x="926156" y="1210491"/>
            <a:ext cx="6135624" cy="5236492"/>
          </a:xfrm>
        </p:spPr>
        <p:txBody>
          <a:bodyPr>
            <a:normAutofit/>
          </a:bodyPr>
          <a:lstStyle/>
          <a:p>
            <a:pPr marL="0" indent="0">
              <a:buNone/>
            </a:pPr>
            <a:r>
              <a:rPr lang="nl-NL" sz="1400" dirty="0">
                <a:solidFill>
                  <a:srgbClr val="0A0A0A"/>
                </a:solidFill>
                <a:highlight>
                  <a:srgbClr val="FEFEFE"/>
                </a:highlight>
                <a:latin typeface="Neue Haas Grotesk Text Pro" panose="020B0504020202020204" pitchFamily="34" charset="0"/>
                <a:ea typeface="Open Sans"/>
                <a:cs typeface="Open Sans"/>
              </a:rPr>
              <a:t>Sociale impact kan groot zijn --&gt; vermijden van activiteiten</a:t>
            </a:r>
          </a:p>
          <a:p>
            <a:pPr marL="0" indent="0">
              <a:buNone/>
            </a:pPr>
            <a:endParaRPr lang="nl-NL" sz="1400" dirty="0">
              <a:solidFill>
                <a:srgbClr val="0A0A0A"/>
              </a:solidFill>
              <a:highlight>
                <a:srgbClr val="FEFEFE"/>
              </a:highlight>
              <a:latin typeface="Open Sans"/>
              <a:ea typeface="Open Sans"/>
              <a:cs typeface="Open Sans"/>
            </a:endParaRPr>
          </a:p>
          <a:p>
            <a:r>
              <a:rPr lang="nl-NL" sz="1400" dirty="0">
                <a:solidFill>
                  <a:srgbClr val="0A0A0A"/>
                </a:solidFill>
                <a:highlight>
                  <a:srgbClr val="FEFEFE"/>
                </a:highlight>
                <a:latin typeface="Neue Haas Grotesk Text Pro" panose="020B0504020202020204" pitchFamily="34" charset="0"/>
                <a:ea typeface="Open Sans"/>
                <a:cs typeface="Open Sans"/>
              </a:rPr>
              <a:t>Praten helpt! </a:t>
            </a:r>
          </a:p>
          <a:p>
            <a:pPr lvl="1"/>
            <a:r>
              <a:rPr lang="nl-NL" sz="1200" dirty="0">
                <a:solidFill>
                  <a:srgbClr val="0A0A0A"/>
                </a:solidFill>
                <a:highlight>
                  <a:srgbClr val="FEFEFE"/>
                </a:highlight>
                <a:latin typeface="+mj-lt"/>
                <a:ea typeface="Open Sans"/>
                <a:cs typeface="Open Sans"/>
              </a:rPr>
              <a:t>met een ervaringsdeskundige</a:t>
            </a:r>
          </a:p>
          <a:p>
            <a:pPr lvl="1"/>
            <a:r>
              <a:rPr lang="nl-NL" sz="1200" dirty="0">
                <a:solidFill>
                  <a:srgbClr val="0A0A0A"/>
                </a:solidFill>
                <a:highlight>
                  <a:srgbClr val="FEFEFE"/>
                </a:highlight>
                <a:latin typeface="+mj-lt"/>
                <a:ea typeface="Open Sans"/>
                <a:cs typeface="Open Sans"/>
              </a:rPr>
              <a:t>met vrienden/familie</a:t>
            </a:r>
          </a:p>
          <a:p>
            <a:pPr lvl="1"/>
            <a:r>
              <a:rPr lang="nl-NL" sz="1200" dirty="0">
                <a:solidFill>
                  <a:srgbClr val="0A0A0A"/>
                </a:solidFill>
                <a:highlight>
                  <a:srgbClr val="FEFEFE"/>
                </a:highlight>
                <a:latin typeface="+mj-lt"/>
                <a:ea typeface="Open Sans"/>
                <a:cs typeface="Open Sans"/>
              </a:rPr>
              <a:t>met een professional; MDL-arts, gespecialiseerd verpleegkundig, ergotherapeut etc.</a:t>
            </a:r>
          </a:p>
          <a:p>
            <a:endParaRPr lang="nl-NL" sz="1400" dirty="0">
              <a:solidFill>
                <a:srgbClr val="0A0A0A"/>
              </a:solidFill>
              <a:highlight>
                <a:srgbClr val="FEFEFE"/>
              </a:highlight>
              <a:latin typeface="Neue Haas Grotesk Text Pro" panose="020B0504020202020204" pitchFamily="34" charset="0"/>
              <a:ea typeface="Open Sans"/>
              <a:cs typeface="Open Sans"/>
            </a:endParaRPr>
          </a:p>
          <a:p>
            <a:r>
              <a:rPr lang="nl-NL" sz="1400" dirty="0">
                <a:solidFill>
                  <a:srgbClr val="0A0A0A"/>
                </a:solidFill>
                <a:highlight>
                  <a:srgbClr val="FEFEFE"/>
                </a:highlight>
                <a:latin typeface="Neue Haas Grotesk Text Pro" panose="020B0504020202020204" pitchFamily="34" charset="0"/>
                <a:ea typeface="Open Sans"/>
                <a:cs typeface="Open Sans"/>
              </a:rPr>
              <a:t>Moet Ik Dit Nu Doen?</a:t>
            </a:r>
          </a:p>
          <a:p>
            <a:pPr lvl="1"/>
            <a:r>
              <a:rPr lang="nl-NL" sz="1200" b="1" dirty="0">
                <a:solidFill>
                  <a:srgbClr val="0A0A0A"/>
                </a:solidFill>
                <a:highlight>
                  <a:srgbClr val="FEFEFE"/>
                </a:highlight>
                <a:latin typeface="Neue Haas Grotesk Text Pro" panose="020B0504020202020204" pitchFamily="34" charset="0"/>
                <a:ea typeface="Open Sans"/>
                <a:cs typeface="Open Sans"/>
              </a:rPr>
              <a:t>Moet</a:t>
            </a:r>
            <a:r>
              <a:rPr lang="nl-NL" sz="1200" dirty="0">
                <a:solidFill>
                  <a:srgbClr val="0A0A0A"/>
                </a:solidFill>
                <a:highlight>
                  <a:srgbClr val="FEFEFE"/>
                </a:highlight>
                <a:latin typeface="Neue Haas Grotesk Text Pro" panose="020B0504020202020204" pitchFamily="34" charset="0"/>
                <a:ea typeface="Open Sans"/>
                <a:cs typeface="Open Sans"/>
              </a:rPr>
              <a:t> ik dit nu doen</a:t>
            </a:r>
          </a:p>
          <a:p>
            <a:pPr lvl="1"/>
            <a:r>
              <a:rPr lang="nl-NL" sz="1200" dirty="0">
                <a:solidFill>
                  <a:srgbClr val="0A0A0A"/>
                </a:solidFill>
                <a:highlight>
                  <a:srgbClr val="FEFEFE"/>
                </a:highlight>
                <a:latin typeface="Neue Haas Grotesk Text Pro" panose="020B0504020202020204" pitchFamily="34" charset="0"/>
                <a:ea typeface="Open Sans"/>
                <a:cs typeface="Open Sans"/>
              </a:rPr>
              <a:t>moet </a:t>
            </a:r>
            <a:r>
              <a:rPr lang="nl-NL" sz="1200" b="1" dirty="0">
                <a:solidFill>
                  <a:srgbClr val="0A0A0A"/>
                </a:solidFill>
                <a:highlight>
                  <a:srgbClr val="FEFEFE"/>
                </a:highlight>
                <a:latin typeface="Neue Haas Grotesk Text Pro" panose="020B0504020202020204" pitchFamily="34" charset="0"/>
                <a:ea typeface="Open Sans"/>
                <a:cs typeface="Open Sans"/>
              </a:rPr>
              <a:t>Ik</a:t>
            </a:r>
            <a:r>
              <a:rPr lang="nl-NL" sz="1200" dirty="0">
                <a:solidFill>
                  <a:srgbClr val="0A0A0A"/>
                </a:solidFill>
                <a:highlight>
                  <a:srgbClr val="FEFEFE"/>
                </a:highlight>
                <a:latin typeface="Neue Haas Grotesk Text Pro" panose="020B0504020202020204" pitchFamily="34" charset="0"/>
                <a:ea typeface="Open Sans"/>
                <a:cs typeface="Open Sans"/>
              </a:rPr>
              <a:t> dit nu doen</a:t>
            </a:r>
          </a:p>
          <a:p>
            <a:pPr lvl="1"/>
            <a:r>
              <a:rPr lang="nl-NL" sz="1200" dirty="0">
                <a:solidFill>
                  <a:srgbClr val="0A0A0A"/>
                </a:solidFill>
                <a:highlight>
                  <a:srgbClr val="FEFEFE"/>
                </a:highlight>
                <a:latin typeface="Neue Haas Grotesk Text Pro" panose="020B0504020202020204" pitchFamily="34" charset="0"/>
                <a:ea typeface="Open Sans"/>
                <a:cs typeface="Open Sans"/>
              </a:rPr>
              <a:t>moet ik </a:t>
            </a:r>
            <a:r>
              <a:rPr lang="nl-NL" sz="1200" b="1" dirty="0">
                <a:solidFill>
                  <a:srgbClr val="0A0A0A"/>
                </a:solidFill>
                <a:highlight>
                  <a:srgbClr val="FEFEFE"/>
                </a:highlight>
                <a:latin typeface="Neue Haas Grotesk Text Pro" panose="020B0504020202020204" pitchFamily="34" charset="0"/>
                <a:ea typeface="Open Sans"/>
                <a:cs typeface="Open Sans"/>
              </a:rPr>
              <a:t>Dit</a:t>
            </a:r>
            <a:r>
              <a:rPr lang="nl-NL" sz="1200" dirty="0">
                <a:solidFill>
                  <a:srgbClr val="0A0A0A"/>
                </a:solidFill>
                <a:highlight>
                  <a:srgbClr val="FEFEFE"/>
                </a:highlight>
                <a:latin typeface="Neue Haas Grotesk Text Pro" panose="020B0504020202020204" pitchFamily="34" charset="0"/>
                <a:ea typeface="Open Sans"/>
                <a:cs typeface="Open Sans"/>
              </a:rPr>
              <a:t> nu doen</a:t>
            </a:r>
          </a:p>
          <a:p>
            <a:pPr lvl="1"/>
            <a:r>
              <a:rPr lang="nl-NL" sz="1200" dirty="0">
                <a:solidFill>
                  <a:srgbClr val="0A0A0A"/>
                </a:solidFill>
                <a:highlight>
                  <a:srgbClr val="FEFEFE"/>
                </a:highlight>
                <a:latin typeface="Neue Haas Grotesk Text Pro" panose="020B0504020202020204" pitchFamily="34" charset="0"/>
                <a:ea typeface="Open Sans"/>
                <a:cs typeface="Open Sans"/>
              </a:rPr>
              <a:t>moet ik dit </a:t>
            </a:r>
            <a:r>
              <a:rPr lang="nl-NL" sz="1200" b="1" dirty="0">
                <a:solidFill>
                  <a:srgbClr val="0A0A0A"/>
                </a:solidFill>
                <a:highlight>
                  <a:srgbClr val="FEFEFE"/>
                </a:highlight>
                <a:latin typeface="Neue Haas Grotesk Text Pro" panose="020B0504020202020204" pitchFamily="34" charset="0"/>
                <a:ea typeface="Open Sans"/>
                <a:cs typeface="Open Sans"/>
              </a:rPr>
              <a:t>Nu</a:t>
            </a:r>
            <a:r>
              <a:rPr lang="nl-NL" sz="1200" dirty="0">
                <a:solidFill>
                  <a:srgbClr val="0A0A0A"/>
                </a:solidFill>
                <a:highlight>
                  <a:srgbClr val="FEFEFE"/>
                </a:highlight>
                <a:latin typeface="Neue Haas Grotesk Text Pro" panose="020B0504020202020204" pitchFamily="34" charset="0"/>
                <a:ea typeface="Open Sans"/>
                <a:cs typeface="Open Sans"/>
              </a:rPr>
              <a:t> doen</a:t>
            </a:r>
          </a:p>
          <a:p>
            <a:pPr lvl="1"/>
            <a:r>
              <a:rPr lang="nl-NL" sz="1200" dirty="0">
                <a:solidFill>
                  <a:srgbClr val="0A0A0A"/>
                </a:solidFill>
                <a:highlight>
                  <a:srgbClr val="FEFEFE"/>
                </a:highlight>
                <a:latin typeface="Neue Haas Grotesk Text Pro" panose="020B0504020202020204" pitchFamily="34" charset="0"/>
                <a:ea typeface="Open Sans"/>
                <a:cs typeface="Open Sans"/>
              </a:rPr>
              <a:t>moet ik het nu </a:t>
            </a:r>
            <a:r>
              <a:rPr lang="nl-NL" sz="1200" b="1" dirty="0">
                <a:solidFill>
                  <a:srgbClr val="0A0A0A"/>
                </a:solidFill>
                <a:highlight>
                  <a:srgbClr val="FEFEFE"/>
                </a:highlight>
                <a:latin typeface="Neue Haas Grotesk Text Pro" panose="020B0504020202020204" pitchFamily="34" charset="0"/>
                <a:ea typeface="Open Sans"/>
                <a:cs typeface="Open Sans"/>
              </a:rPr>
              <a:t>Doen/of laten</a:t>
            </a:r>
            <a:r>
              <a:rPr lang="nl-NL" sz="1200" dirty="0">
                <a:solidFill>
                  <a:srgbClr val="0A0A0A"/>
                </a:solidFill>
                <a:highlight>
                  <a:srgbClr val="FEFEFE"/>
                </a:highlight>
                <a:latin typeface="Neue Haas Grotesk Text Pro" panose="020B0504020202020204" pitchFamily="34" charset="0"/>
                <a:ea typeface="Open Sans"/>
                <a:cs typeface="Open Sans"/>
              </a:rPr>
              <a:t>?</a:t>
            </a:r>
          </a:p>
          <a:p>
            <a:pPr lvl="1"/>
            <a:endParaRPr lang="nl-NL" sz="1400" dirty="0">
              <a:solidFill>
                <a:srgbClr val="0A0A0A"/>
              </a:solidFill>
              <a:highlight>
                <a:srgbClr val="FEFEFE"/>
              </a:highlight>
              <a:latin typeface="Neue Haas Grotesk Text Pro" panose="020B0504020202020204" pitchFamily="34" charset="0"/>
              <a:ea typeface="Open Sans"/>
              <a:cs typeface="Open Sans"/>
            </a:endParaRPr>
          </a:p>
          <a:p>
            <a:r>
              <a:rPr lang="nl-NL" sz="1400" dirty="0">
                <a:solidFill>
                  <a:srgbClr val="0A0A0A"/>
                </a:solidFill>
                <a:highlight>
                  <a:srgbClr val="FEFEFE"/>
                </a:highlight>
                <a:latin typeface="Neue Haas Grotesk Text Pro" panose="020B0504020202020204" pitchFamily="34" charset="0"/>
                <a:ea typeface="Open Sans"/>
                <a:cs typeface="Open Sans"/>
              </a:rPr>
              <a:t>Bewegen helpt; conditie  , spier opbouw  , maar pas op overbelasting!</a:t>
            </a:r>
          </a:p>
          <a:p>
            <a:endParaRPr lang="nl-NL" sz="1400" dirty="0">
              <a:solidFill>
                <a:srgbClr val="0A0A0A"/>
              </a:solidFill>
              <a:highlight>
                <a:srgbClr val="FEFEFE"/>
              </a:highlight>
              <a:latin typeface="Neue Haas Grotesk Text Pro" panose="020B0504020202020204" pitchFamily="34" charset="0"/>
              <a:ea typeface="Open Sans"/>
              <a:cs typeface="Open Sans"/>
            </a:endParaRPr>
          </a:p>
          <a:p>
            <a:pPr lvl="1"/>
            <a:endParaRPr lang="nl-NL" sz="1200" dirty="0">
              <a:solidFill>
                <a:srgbClr val="0A0A0A"/>
              </a:solidFill>
              <a:highlight>
                <a:srgbClr val="FEFEFE"/>
              </a:highlight>
              <a:latin typeface="Neue Haas Grotesk Text Pro" panose="020B0504020202020204" pitchFamily="34" charset="0"/>
              <a:ea typeface="Open Sans"/>
              <a:cs typeface="Open Sans"/>
            </a:endParaRPr>
          </a:p>
          <a:p>
            <a:endParaRPr lang="nl-NL" sz="1400" dirty="0">
              <a:solidFill>
                <a:srgbClr val="0A0A0A"/>
              </a:solidFill>
              <a:highlight>
                <a:srgbClr val="FEFEFE"/>
              </a:highlight>
              <a:latin typeface="Neue Haas Grotesk Text Pro" panose="020B0504020202020204" pitchFamily="34" charset="0"/>
              <a:ea typeface="Open Sans"/>
              <a:cs typeface="Open Sans"/>
            </a:endParaRPr>
          </a:p>
          <a:p>
            <a:pPr lvl="1"/>
            <a:endParaRPr lang="nl-NL" sz="1200" dirty="0">
              <a:solidFill>
                <a:srgbClr val="0A0A0A"/>
              </a:solidFill>
              <a:highlight>
                <a:srgbClr val="FEFEFE"/>
              </a:highlight>
              <a:latin typeface="+mj-lt"/>
              <a:ea typeface="Open Sans"/>
              <a:cs typeface="Open Sans"/>
            </a:endParaRPr>
          </a:p>
          <a:p>
            <a:pPr lvl="1"/>
            <a:endParaRPr lang="nl-NL" sz="1000" dirty="0">
              <a:solidFill>
                <a:srgbClr val="0A0A0A"/>
              </a:solidFill>
              <a:highlight>
                <a:srgbClr val="FEFEFE"/>
              </a:highlight>
              <a:latin typeface="+mj-lt"/>
              <a:ea typeface="Open Sans"/>
              <a:cs typeface="Open Sans"/>
            </a:endParaRPr>
          </a:p>
          <a:p>
            <a:endParaRPr lang="nl-NL" sz="1400" dirty="0">
              <a:solidFill>
                <a:srgbClr val="0A0A0A"/>
              </a:solidFill>
              <a:highlight>
                <a:srgbClr val="FEFEFE"/>
              </a:highlight>
              <a:latin typeface="Neue Haas Grotesk Text Pro" panose="020B0504020202020204" pitchFamily="34" charset="0"/>
              <a:ea typeface="Open Sans"/>
              <a:cs typeface="Open Sans"/>
            </a:endParaRPr>
          </a:p>
          <a:p>
            <a:endParaRPr lang="nl-NL" sz="1400" dirty="0">
              <a:solidFill>
                <a:srgbClr val="0A0A0A"/>
              </a:solidFill>
              <a:highlight>
                <a:srgbClr val="FEFEFE"/>
              </a:highlight>
              <a:latin typeface="Neue Haas Grotesk Text Pro" panose="020B0504020202020204" pitchFamily="34" charset="0"/>
              <a:ea typeface="Open Sans"/>
              <a:cs typeface="Open Sans"/>
            </a:endParaRPr>
          </a:p>
          <a:p>
            <a:pPr marL="228600" lvl="1" indent="0">
              <a:buNone/>
            </a:pPr>
            <a:endParaRPr lang="nl-NL" sz="1000" dirty="0">
              <a:solidFill>
                <a:srgbClr val="0A0A0A"/>
              </a:solidFill>
              <a:highlight>
                <a:srgbClr val="FEFEFE"/>
              </a:highlight>
              <a:latin typeface="+mj-lt"/>
              <a:ea typeface="Open Sans"/>
              <a:cs typeface="Open Sans"/>
            </a:endParaRPr>
          </a:p>
          <a:p>
            <a:pPr marL="228600" lvl="1" indent="0">
              <a:buNone/>
            </a:pPr>
            <a:endParaRPr lang="nl-NL" sz="1200" dirty="0">
              <a:solidFill>
                <a:srgbClr val="0A0A0A"/>
              </a:solidFill>
              <a:highlight>
                <a:srgbClr val="FEFEFE"/>
              </a:highlight>
              <a:latin typeface="Neue Haas Grotesk Text Pro" panose="020B0504020202020204" pitchFamily="34" charset="0"/>
              <a:ea typeface="Open Sans"/>
              <a:cs typeface="Open Sans"/>
            </a:endParaRPr>
          </a:p>
          <a:p>
            <a:pPr marL="0" indent="0">
              <a:buNone/>
            </a:pPr>
            <a:endParaRPr lang="en-US" sz="1350" dirty="0"/>
          </a:p>
        </p:txBody>
      </p:sp>
      <p:sp>
        <p:nvSpPr>
          <p:cNvPr id="5" name="Footer Placeholder 4">
            <a:extLst>
              <a:ext uri="{FF2B5EF4-FFF2-40B4-BE49-F238E27FC236}">
                <a16:creationId xmlns:a16="http://schemas.microsoft.com/office/drawing/2014/main" id="{726F804B-D6FC-83A9-36FC-E721C009E2DB}"/>
              </a:ext>
            </a:extLst>
          </p:cNvPr>
          <p:cNvSpPr>
            <a:spLocks noGrp="1"/>
          </p:cNvSpPr>
          <p:nvPr>
            <p:ph type="ftr" sz="quarter" idx="11"/>
          </p:nvPr>
        </p:nvSpPr>
        <p:spPr/>
        <p:txBody>
          <a:bodyPr/>
          <a:lstStyle/>
          <a:p>
            <a:r>
              <a:rPr lang="en-US" dirty="0" err="1"/>
              <a:t>Ergotherapie</a:t>
            </a:r>
            <a:r>
              <a:rPr lang="en-US" dirty="0"/>
              <a:t> </a:t>
            </a:r>
            <a:r>
              <a:rPr lang="en-US" dirty="0" err="1"/>
              <a:t>en</a:t>
            </a:r>
            <a:r>
              <a:rPr lang="en-US" dirty="0"/>
              <a:t> </a:t>
            </a:r>
            <a:r>
              <a:rPr lang="en-US" dirty="0" err="1"/>
              <a:t>vermoeidheid</a:t>
            </a:r>
            <a:r>
              <a:rPr lang="en-US" dirty="0"/>
              <a:t> </a:t>
            </a:r>
            <a:r>
              <a:rPr lang="en-US" dirty="0" err="1"/>
              <a:t>bij</a:t>
            </a:r>
            <a:r>
              <a:rPr lang="en-US" dirty="0"/>
              <a:t> IBD</a:t>
            </a:r>
          </a:p>
        </p:txBody>
      </p:sp>
      <p:sp>
        <p:nvSpPr>
          <p:cNvPr id="6" name="Slide Number Placeholder 5">
            <a:extLst>
              <a:ext uri="{FF2B5EF4-FFF2-40B4-BE49-F238E27FC236}">
                <a16:creationId xmlns:a16="http://schemas.microsoft.com/office/drawing/2014/main" id="{2AEFE3EB-673E-77EF-2980-BA6EC57A519F}"/>
              </a:ext>
            </a:extLst>
          </p:cNvPr>
          <p:cNvSpPr>
            <a:spLocks noGrp="1"/>
          </p:cNvSpPr>
          <p:nvPr>
            <p:ph type="sldNum" sz="quarter" idx="12"/>
          </p:nvPr>
        </p:nvSpPr>
        <p:spPr/>
        <p:txBody>
          <a:bodyPr/>
          <a:lstStyle/>
          <a:p>
            <a:fld id="{CC057153-B650-4DEB-B370-79DDCFDCE934}" type="slidenum">
              <a:rPr lang="en-US" smtClean="0"/>
              <a:pPr/>
              <a:t>12</a:t>
            </a:fld>
            <a:endParaRPr lang="en-US" dirty="0"/>
          </a:p>
        </p:txBody>
      </p:sp>
      <p:cxnSp>
        <p:nvCxnSpPr>
          <p:cNvPr id="7" name="Rechte verbindingslijn met pijl 6">
            <a:extLst>
              <a:ext uri="{FF2B5EF4-FFF2-40B4-BE49-F238E27FC236}">
                <a16:creationId xmlns:a16="http://schemas.microsoft.com/office/drawing/2014/main" id="{BB8BA668-E21D-CA2F-5822-3740B097BA3E}"/>
              </a:ext>
            </a:extLst>
          </p:cNvPr>
          <p:cNvCxnSpPr>
            <a:cxnSpLocks/>
          </p:cNvCxnSpPr>
          <p:nvPr/>
        </p:nvCxnSpPr>
        <p:spPr>
          <a:xfrm flipV="1">
            <a:off x="3265713" y="6017623"/>
            <a:ext cx="0" cy="1480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Afbeelding 13">
            <a:extLst>
              <a:ext uri="{FF2B5EF4-FFF2-40B4-BE49-F238E27FC236}">
                <a16:creationId xmlns:a16="http://schemas.microsoft.com/office/drawing/2014/main" id="{5854C196-8DB5-8EB3-B9FA-2F38563CA917}"/>
              </a:ext>
            </a:extLst>
          </p:cNvPr>
          <p:cNvPicPr>
            <a:picLocks noChangeAspect="1"/>
          </p:cNvPicPr>
          <p:nvPr/>
        </p:nvPicPr>
        <p:blipFill>
          <a:blip r:embed="rId3"/>
          <a:stretch>
            <a:fillRect/>
          </a:stretch>
        </p:blipFill>
        <p:spPr>
          <a:xfrm>
            <a:off x="4495927" y="5930536"/>
            <a:ext cx="167068" cy="235133"/>
          </a:xfrm>
          <a:prstGeom prst="rect">
            <a:avLst/>
          </a:prstGeom>
        </p:spPr>
      </p:pic>
      <p:pic>
        <p:nvPicPr>
          <p:cNvPr id="12" name="Afbeelding 11">
            <a:extLst>
              <a:ext uri="{FF2B5EF4-FFF2-40B4-BE49-F238E27FC236}">
                <a16:creationId xmlns:a16="http://schemas.microsoft.com/office/drawing/2014/main" id="{5AC578F9-ABE9-86B5-F8F5-B348C706414E}"/>
              </a:ext>
            </a:extLst>
          </p:cNvPr>
          <p:cNvPicPr>
            <a:picLocks noChangeAspect="1"/>
          </p:cNvPicPr>
          <p:nvPr/>
        </p:nvPicPr>
        <p:blipFill>
          <a:blip r:embed="rId4"/>
          <a:stretch>
            <a:fillRect/>
          </a:stretch>
        </p:blipFill>
        <p:spPr>
          <a:xfrm>
            <a:off x="6329779" y="31333"/>
            <a:ext cx="5862221" cy="5812588"/>
          </a:xfrm>
          <a:prstGeom prst="rect">
            <a:avLst/>
          </a:prstGeom>
        </p:spPr>
      </p:pic>
    </p:spTree>
    <p:extLst>
      <p:ext uri="{BB962C8B-B14F-4D97-AF65-F5344CB8AC3E}">
        <p14:creationId xmlns:p14="http://schemas.microsoft.com/office/powerpoint/2010/main" val="1941379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53DC08D-8457-0839-8C25-A7C068F9359E}"/>
              </a:ext>
            </a:extLst>
          </p:cNvPr>
          <p:cNvSpPr>
            <a:spLocks noGrp="1"/>
          </p:cNvSpPr>
          <p:nvPr>
            <p:ph type="ftr" sz="quarter" idx="11"/>
          </p:nvPr>
        </p:nvSpPr>
        <p:spPr/>
        <p:txBody>
          <a:bodyPr/>
          <a:lstStyle/>
          <a:p>
            <a:r>
              <a:rPr lang="en-US"/>
              <a:t>Ergotherapie en vermoeidheid bij IBD</a:t>
            </a:r>
            <a:endParaRPr lang="en-US" dirty="0"/>
          </a:p>
        </p:txBody>
      </p:sp>
      <p:sp>
        <p:nvSpPr>
          <p:cNvPr id="6" name="Slide Number Placeholder 5">
            <a:extLst>
              <a:ext uri="{FF2B5EF4-FFF2-40B4-BE49-F238E27FC236}">
                <a16:creationId xmlns:a16="http://schemas.microsoft.com/office/drawing/2014/main" id="{381D8A57-68C7-1BAD-CE79-017C9801599D}"/>
              </a:ext>
            </a:extLst>
          </p:cNvPr>
          <p:cNvSpPr>
            <a:spLocks noGrp="1"/>
          </p:cNvSpPr>
          <p:nvPr>
            <p:ph type="sldNum" sz="quarter" idx="12"/>
          </p:nvPr>
        </p:nvSpPr>
        <p:spPr/>
        <p:txBody>
          <a:bodyPr/>
          <a:lstStyle/>
          <a:p>
            <a:fld id="{CC057153-B650-4DEB-B370-79DDCFDCE934}" type="slidenum">
              <a:rPr lang="en-US" smtClean="0"/>
              <a:t>13</a:t>
            </a:fld>
            <a:endParaRPr lang="en-US" dirty="0"/>
          </a:p>
        </p:txBody>
      </p:sp>
      <p:pic>
        <p:nvPicPr>
          <p:cNvPr id="11" name="Tijdelijke aanduiding voor inhoud 10">
            <a:extLst>
              <a:ext uri="{FF2B5EF4-FFF2-40B4-BE49-F238E27FC236}">
                <a16:creationId xmlns:a16="http://schemas.microsoft.com/office/drawing/2014/main" id="{39005FFA-004E-348D-C412-F9168623908F}"/>
              </a:ext>
            </a:extLst>
          </p:cNvPr>
          <p:cNvPicPr>
            <a:picLocks noGrp="1" noChangeAspect="1"/>
          </p:cNvPicPr>
          <p:nvPr>
            <p:ph sz="quarter" idx="14"/>
          </p:nvPr>
        </p:nvPicPr>
        <p:blipFill>
          <a:blip r:embed="rId2"/>
          <a:stretch>
            <a:fillRect/>
          </a:stretch>
        </p:blipFill>
        <p:spPr>
          <a:xfrm>
            <a:off x="3821151" y="331273"/>
            <a:ext cx="4549698" cy="6195454"/>
          </a:xfrm>
          <a:prstGeom prst="rect">
            <a:avLst/>
          </a:prstGeom>
        </p:spPr>
      </p:pic>
    </p:spTree>
    <p:extLst>
      <p:ext uri="{BB962C8B-B14F-4D97-AF65-F5344CB8AC3E}">
        <p14:creationId xmlns:p14="http://schemas.microsoft.com/office/powerpoint/2010/main" val="2651058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ECA4C37-2120-C1F6-AF98-9C44156890B3}"/>
              </a:ext>
            </a:extLst>
          </p:cNvPr>
          <p:cNvSpPr>
            <a:spLocks noGrp="1"/>
          </p:cNvSpPr>
          <p:nvPr>
            <p:ph type="ftr" sz="quarter" idx="11"/>
          </p:nvPr>
        </p:nvSpPr>
        <p:spPr/>
        <p:txBody>
          <a:bodyPr/>
          <a:lstStyle/>
          <a:p>
            <a:r>
              <a:rPr lang="en-US"/>
              <a:t>Ergotherapie en vermoeidheid bij IBD</a:t>
            </a:r>
            <a:endParaRPr lang="en-US" dirty="0"/>
          </a:p>
        </p:txBody>
      </p:sp>
      <p:sp>
        <p:nvSpPr>
          <p:cNvPr id="6" name="Slide Number Placeholder 5">
            <a:extLst>
              <a:ext uri="{FF2B5EF4-FFF2-40B4-BE49-F238E27FC236}">
                <a16:creationId xmlns:a16="http://schemas.microsoft.com/office/drawing/2014/main" id="{0AB62AC7-4EBD-6C7B-71E2-19F58FD8EBC1}"/>
              </a:ext>
            </a:extLst>
          </p:cNvPr>
          <p:cNvSpPr>
            <a:spLocks noGrp="1"/>
          </p:cNvSpPr>
          <p:nvPr>
            <p:ph type="sldNum" sz="quarter" idx="12"/>
          </p:nvPr>
        </p:nvSpPr>
        <p:spPr/>
        <p:txBody>
          <a:bodyPr/>
          <a:lstStyle/>
          <a:p>
            <a:fld id="{84C450F2-3BB4-4AE4-8A35-A9D7AEA4C850}" type="slidenum">
              <a:rPr lang="en-US" smtClean="0"/>
              <a:t>14</a:t>
            </a:fld>
            <a:endParaRPr lang="en-US" dirty="0"/>
          </a:p>
        </p:txBody>
      </p:sp>
      <p:pic>
        <p:nvPicPr>
          <p:cNvPr id="4" name="Afbeelding 3">
            <a:extLst>
              <a:ext uri="{FF2B5EF4-FFF2-40B4-BE49-F238E27FC236}">
                <a16:creationId xmlns:a16="http://schemas.microsoft.com/office/drawing/2014/main" id="{9A43A15F-F1A5-9EF4-A605-F895632D8998}"/>
              </a:ext>
            </a:extLst>
          </p:cNvPr>
          <p:cNvPicPr>
            <a:picLocks noChangeAspect="1"/>
          </p:cNvPicPr>
          <p:nvPr/>
        </p:nvPicPr>
        <p:blipFill>
          <a:blip r:embed="rId3"/>
          <a:srcRect l="3092" t="17392" r="3445" b="-1"/>
          <a:stretch>
            <a:fillRect/>
          </a:stretch>
        </p:blipFill>
        <p:spPr>
          <a:xfrm>
            <a:off x="1228596" y="1799924"/>
            <a:ext cx="4315773" cy="3007208"/>
          </a:xfrm>
          <a:prstGeom prst="rect">
            <a:avLst/>
          </a:prstGeom>
        </p:spPr>
      </p:pic>
      <p:pic>
        <p:nvPicPr>
          <p:cNvPr id="10" name="Afbeelding 9">
            <a:extLst>
              <a:ext uri="{FF2B5EF4-FFF2-40B4-BE49-F238E27FC236}">
                <a16:creationId xmlns:a16="http://schemas.microsoft.com/office/drawing/2014/main" id="{1A54D4BE-ED97-80E1-F853-16EC13FF2E45}"/>
              </a:ext>
            </a:extLst>
          </p:cNvPr>
          <p:cNvPicPr>
            <a:picLocks noChangeAspect="1"/>
          </p:cNvPicPr>
          <p:nvPr/>
        </p:nvPicPr>
        <p:blipFill>
          <a:blip r:embed="rId4"/>
          <a:stretch>
            <a:fillRect/>
          </a:stretch>
        </p:blipFill>
        <p:spPr>
          <a:xfrm>
            <a:off x="6485956" y="1594262"/>
            <a:ext cx="4340728" cy="3212870"/>
          </a:xfrm>
          <a:prstGeom prst="rect">
            <a:avLst/>
          </a:prstGeom>
        </p:spPr>
      </p:pic>
    </p:spTree>
    <p:extLst>
      <p:ext uri="{BB962C8B-B14F-4D97-AF65-F5344CB8AC3E}">
        <p14:creationId xmlns:p14="http://schemas.microsoft.com/office/powerpoint/2010/main" val="3762730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20F23-1809-2CC4-1A94-F826616D2DF4}"/>
              </a:ext>
            </a:extLst>
          </p:cNvPr>
          <p:cNvSpPr>
            <a:spLocks noGrp="1"/>
          </p:cNvSpPr>
          <p:nvPr>
            <p:ph type="title"/>
          </p:nvPr>
        </p:nvSpPr>
        <p:spPr>
          <a:xfrm>
            <a:off x="934720" y="808385"/>
            <a:ext cx="7152640" cy="527811"/>
          </a:xfrm>
        </p:spPr>
        <p:txBody>
          <a:bodyPr>
            <a:noAutofit/>
          </a:bodyPr>
          <a:lstStyle/>
          <a:p>
            <a:r>
              <a:rPr lang="en-US" sz="3600" dirty="0" err="1"/>
              <a:t>Opbouw</a:t>
            </a:r>
            <a:r>
              <a:rPr lang="en-US" sz="3600" dirty="0"/>
              <a:t> van reserves</a:t>
            </a:r>
          </a:p>
        </p:txBody>
      </p:sp>
      <p:sp>
        <p:nvSpPr>
          <p:cNvPr id="5" name="Footer Placeholder 4">
            <a:extLst>
              <a:ext uri="{FF2B5EF4-FFF2-40B4-BE49-F238E27FC236}">
                <a16:creationId xmlns:a16="http://schemas.microsoft.com/office/drawing/2014/main" id="{DAE1DF91-6465-ADEF-7133-CCC328584380}"/>
              </a:ext>
            </a:extLst>
          </p:cNvPr>
          <p:cNvSpPr>
            <a:spLocks noGrp="1"/>
          </p:cNvSpPr>
          <p:nvPr>
            <p:ph type="ftr" sz="quarter" idx="11"/>
          </p:nvPr>
        </p:nvSpPr>
        <p:spPr/>
        <p:txBody>
          <a:bodyPr/>
          <a:lstStyle/>
          <a:p>
            <a:r>
              <a:rPr lang="en-US"/>
              <a:t>Ergotherapie en vermoeidheid bij IBD</a:t>
            </a:r>
            <a:endParaRPr lang="en-US" dirty="0"/>
          </a:p>
        </p:txBody>
      </p:sp>
      <p:sp>
        <p:nvSpPr>
          <p:cNvPr id="6" name="Slide Number Placeholder 5">
            <a:extLst>
              <a:ext uri="{FF2B5EF4-FFF2-40B4-BE49-F238E27FC236}">
                <a16:creationId xmlns:a16="http://schemas.microsoft.com/office/drawing/2014/main" id="{FB7032F8-92FC-BD1A-A9AF-986FE04CFE86}"/>
              </a:ext>
            </a:extLst>
          </p:cNvPr>
          <p:cNvSpPr>
            <a:spLocks noGrp="1"/>
          </p:cNvSpPr>
          <p:nvPr>
            <p:ph type="sldNum" sz="quarter" idx="12"/>
          </p:nvPr>
        </p:nvSpPr>
        <p:spPr/>
        <p:txBody>
          <a:bodyPr/>
          <a:lstStyle/>
          <a:p>
            <a:fld id="{CC057153-B650-4DEB-B370-79DDCFDCE934}" type="slidenum">
              <a:rPr lang="en-US" smtClean="0"/>
              <a:t>15</a:t>
            </a:fld>
            <a:endParaRPr lang="en-US" dirty="0"/>
          </a:p>
        </p:txBody>
      </p:sp>
      <p:pic>
        <p:nvPicPr>
          <p:cNvPr id="3" name="Afbeelding 2">
            <a:extLst>
              <a:ext uri="{FF2B5EF4-FFF2-40B4-BE49-F238E27FC236}">
                <a16:creationId xmlns:a16="http://schemas.microsoft.com/office/drawing/2014/main" id="{E45D1BD0-447B-A921-BDC8-5F8FC6510E2C}"/>
              </a:ext>
            </a:extLst>
          </p:cNvPr>
          <p:cNvPicPr>
            <a:picLocks noChangeAspect="1"/>
          </p:cNvPicPr>
          <p:nvPr/>
        </p:nvPicPr>
        <p:blipFill>
          <a:blip r:embed="rId3"/>
          <a:srcRect t="20018" r="3965"/>
          <a:stretch>
            <a:fillRect/>
          </a:stretch>
        </p:blipFill>
        <p:spPr>
          <a:xfrm>
            <a:off x="2828223" y="1634580"/>
            <a:ext cx="6535554" cy="4557562"/>
          </a:xfrm>
          <a:prstGeom prst="rect">
            <a:avLst/>
          </a:prstGeom>
        </p:spPr>
      </p:pic>
    </p:spTree>
    <p:extLst>
      <p:ext uri="{BB962C8B-B14F-4D97-AF65-F5344CB8AC3E}">
        <p14:creationId xmlns:p14="http://schemas.microsoft.com/office/powerpoint/2010/main" val="3599844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50332D20-C196-DF17-308F-2BBDD2677E20}"/>
              </a:ext>
            </a:extLst>
          </p:cNvPr>
          <p:cNvSpPr/>
          <p:nvPr/>
        </p:nvSpPr>
        <p:spPr>
          <a:xfrm>
            <a:off x="1739900" y="692150"/>
            <a:ext cx="3022600" cy="5473700"/>
          </a:xfrm>
          <a:prstGeom prst="rect">
            <a:avLst/>
          </a:prstGeom>
          <a:solidFill>
            <a:schemeClr val="accent3">
              <a:lumMod val="40000"/>
              <a:lumOff val="6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nl-NL"/>
          </a:p>
        </p:txBody>
      </p:sp>
      <p:sp>
        <p:nvSpPr>
          <p:cNvPr id="4" name="Tijdelijke aanduiding voor inhoud 3">
            <a:extLst>
              <a:ext uri="{FF2B5EF4-FFF2-40B4-BE49-F238E27FC236}">
                <a16:creationId xmlns:a16="http://schemas.microsoft.com/office/drawing/2014/main" id="{5A6ECEC4-695E-20E7-5408-E011FAD5FA48}"/>
              </a:ext>
            </a:extLst>
          </p:cNvPr>
          <p:cNvSpPr>
            <a:spLocks noGrp="1"/>
          </p:cNvSpPr>
          <p:nvPr>
            <p:ph sz="quarter" idx="14"/>
          </p:nvPr>
        </p:nvSpPr>
        <p:spPr>
          <a:xfrm>
            <a:off x="6926105" y="3429000"/>
            <a:ext cx="5179526" cy="4089527"/>
          </a:xfrm>
        </p:spPr>
        <p:txBody>
          <a:bodyPr>
            <a:normAutofit/>
          </a:bodyPr>
          <a:lstStyle/>
          <a:p>
            <a:r>
              <a:rPr lang="nl-NL" sz="2000" dirty="0"/>
              <a:t>Liggen</a:t>
            </a:r>
          </a:p>
          <a:p>
            <a:r>
              <a:rPr lang="nl-NL" sz="2000" dirty="0"/>
              <a:t>In het donker</a:t>
            </a:r>
          </a:p>
          <a:p>
            <a:r>
              <a:rPr lang="nl-NL" sz="2000" dirty="0"/>
              <a:t>Geen geluid</a:t>
            </a:r>
          </a:p>
          <a:p>
            <a:r>
              <a:rPr lang="nl-NL" sz="2000" dirty="0"/>
              <a:t>15-20min na een activiteiten blok</a:t>
            </a:r>
          </a:p>
        </p:txBody>
      </p:sp>
      <p:sp>
        <p:nvSpPr>
          <p:cNvPr id="5" name="Tijdelijke aanduiding voor voettekst 4">
            <a:extLst>
              <a:ext uri="{FF2B5EF4-FFF2-40B4-BE49-F238E27FC236}">
                <a16:creationId xmlns:a16="http://schemas.microsoft.com/office/drawing/2014/main" id="{FAFED809-B3D8-C3F7-2890-918CE8E3603E}"/>
              </a:ext>
            </a:extLst>
          </p:cNvPr>
          <p:cNvSpPr>
            <a:spLocks noGrp="1"/>
          </p:cNvSpPr>
          <p:nvPr>
            <p:ph type="ftr" sz="quarter" idx="11"/>
          </p:nvPr>
        </p:nvSpPr>
        <p:spPr/>
        <p:txBody>
          <a:bodyPr/>
          <a:lstStyle/>
          <a:p>
            <a:r>
              <a:rPr lang="en-US"/>
              <a:t>Ergotherapie en vermoeidheid bij IBD</a:t>
            </a:r>
            <a:endParaRPr lang="en-US" dirty="0"/>
          </a:p>
        </p:txBody>
      </p:sp>
      <p:sp>
        <p:nvSpPr>
          <p:cNvPr id="6" name="Tijdelijke aanduiding voor dianummer 5">
            <a:extLst>
              <a:ext uri="{FF2B5EF4-FFF2-40B4-BE49-F238E27FC236}">
                <a16:creationId xmlns:a16="http://schemas.microsoft.com/office/drawing/2014/main" id="{B071211E-FC1A-E37E-53F6-256AC458D2F9}"/>
              </a:ext>
            </a:extLst>
          </p:cNvPr>
          <p:cNvSpPr>
            <a:spLocks noGrp="1"/>
          </p:cNvSpPr>
          <p:nvPr>
            <p:ph type="sldNum" sz="quarter" idx="12"/>
          </p:nvPr>
        </p:nvSpPr>
        <p:spPr/>
        <p:txBody>
          <a:bodyPr/>
          <a:lstStyle/>
          <a:p>
            <a:fld id="{CC057153-B650-4DEB-B370-79DDCFDCE934}" type="slidenum">
              <a:rPr lang="en-US" smtClean="0"/>
              <a:t>16</a:t>
            </a:fld>
            <a:endParaRPr lang="en-US" dirty="0"/>
          </a:p>
        </p:txBody>
      </p:sp>
      <p:sp>
        <p:nvSpPr>
          <p:cNvPr id="8" name="Titel 7">
            <a:extLst>
              <a:ext uri="{FF2B5EF4-FFF2-40B4-BE49-F238E27FC236}">
                <a16:creationId xmlns:a16="http://schemas.microsoft.com/office/drawing/2014/main" id="{08175C62-32A1-8A4B-CA30-670133AA590E}"/>
              </a:ext>
            </a:extLst>
          </p:cNvPr>
          <p:cNvSpPr>
            <a:spLocks noGrp="1"/>
          </p:cNvSpPr>
          <p:nvPr>
            <p:ph type="title"/>
          </p:nvPr>
        </p:nvSpPr>
        <p:spPr>
          <a:xfrm>
            <a:off x="1739900" y="696268"/>
            <a:ext cx="3022600" cy="5469582"/>
          </a:xfrm>
        </p:spPr>
        <p:txBody>
          <a:bodyPr>
            <a:normAutofit/>
          </a:bodyPr>
          <a:lstStyle/>
          <a:p>
            <a:br>
              <a:rPr lang="nl-NL" sz="3600" dirty="0"/>
            </a:br>
            <a:r>
              <a:rPr lang="nl-NL" sz="3600" dirty="0"/>
              <a:t>Rusten </a:t>
            </a:r>
            <a:br>
              <a:rPr lang="nl-NL" sz="3600" dirty="0"/>
            </a:br>
            <a:r>
              <a:rPr lang="nl-NL" sz="3600" dirty="0"/>
              <a:t>is</a:t>
            </a:r>
            <a:br>
              <a:rPr lang="nl-NL" sz="3600" dirty="0"/>
            </a:br>
            <a:br>
              <a:rPr lang="nl-NL" sz="3600" dirty="0"/>
            </a:br>
            <a:r>
              <a:rPr lang="nl-NL" sz="3600" dirty="0"/>
              <a:t>actief werken aan je herstel</a:t>
            </a:r>
          </a:p>
        </p:txBody>
      </p:sp>
    </p:spTree>
    <p:extLst>
      <p:ext uri="{BB962C8B-B14F-4D97-AF65-F5344CB8AC3E}">
        <p14:creationId xmlns:p14="http://schemas.microsoft.com/office/powerpoint/2010/main" val="3835062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F250EF4-0955-7408-3882-4FDCAF3F65FF}"/>
              </a:ext>
            </a:extLst>
          </p:cNvPr>
          <p:cNvSpPr>
            <a:spLocks noGrp="1"/>
          </p:cNvSpPr>
          <p:nvPr>
            <p:ph type="ftr" sz="quarter" idx="11"/>
          </p:nvPr>
        </p:nvSpPr>
        <p:spPr/>
        <p:txBody>
          <a:bodyPr/>
          <a:lstStyle/>
          <a:p>
            <a:r>
              <a:rPr lang="en-US"/>
              <a:t>Ergotherapie en vermoeidheid bij IBD</a:t>
            </a:r>
            <a:endParaRPr lang="en-US" dirty="0"/>
          </a:p>
        </p:txBody>
      </p:sp>
      <p:sp>
        <p:nvSpPr>
          <p:cNvPr id="6" name="Slide Number Placeholder 5">
            <a:extLst>
              <a:ext uri="{FF2B5EF4-FFF2-40B4-BE49-F238E27FC236}">
                <a16:creationId xmlns:a16="http://schemas.microsoft.com/office/drawing/2014/main" id="{9CE43CCF-A463-89C5-41C7-D943D6977CFE}"/>
              </a:ext>
            </a:extLst>
          </p:cNvPr>
          <p:cNvSpPr>
            <a:spLocks noGrp="1"/>
          </p:cNvSpPr>
          <p:nvPr>
            <p:ph type="sldNum" sz="quarter" idx="12"/>
          </p:nvPr>
        </p:nvSpPr>
        <p:spPr/>
        <p:txBody>
          <a:bodyPr/>
          <a:lstStyle/>
          <a:p>
            <a:fld id="{CC057153-B650-4DEB-B370-79DDCFDCE934}" type="slidenum">
              <a:rPr lang="en-US" smtClean="0"/>
              <a:pPr/>
              <a:t>17</a:t>
            </a:fld>
            <a:endParaRPr lang="en-US" dirty="0"/>
          </a:p>
        </p:txBody>
      </p:sp>
      <p:pic>
        <p:nvPicPr>
          <p:cNvPr id="9" name="Tijdelijke aanduiding voor inhoud 8">
            <a:extLst>
              <a:ext uri="{FF2B5EF4-FFF2-40B4-BE49-F238E27FC236}">
                <a16:creationId xmlns:a16="http://schemas.microsoft.com/office/drawing/2014/main" id="{44CA3845-97D1-6D6A-1000-CA611C0A1884}"/>
              </a:ext>
            </a:extLst>
          </p:cNvPr>
          <p:cNvPicPr>
            <a:picLocks noGrp="1" noChangeAspect="1"/>
          </p:cNvPicPr>
          <p:nvPr>
            <p:ph sz="quarter" idx="13"/>
          </p:nvPr>
        </p:nvPicPr>
        <p:blipFill>
          <a:blip r:embed="rId3"/>
          <a:stretch>
            <a:fillRect/>
          </a:stretch>
        </p:blipFill>
        <p:spPr>
          <a:xfrm>
            <a:off x="-1" y="0"/>
            <a:ext cx="12192001" cy="6950990"/>
          </a:xfrm>
          <a:prstGeom prst="rect">
            <a:avLst/>
          </a:prstGeom>
        </p:spPr>
      </p:pic>
    </p:spTree>
    <p:extLst>
      <p:ext uri="{BB962C8B-B14F-4D97-AF65-F5344CB8AC3E}">
        <p14:creationId xmlns:p14="http://schemas.microsoft.com/office/powerpoint/2010/main" val="3947552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C4AA2F1-CC44-35CF-7A34-1B814A19A90D}"/>
              </a:ext>
            </a:extLst>
          </p:cNvPr>
          <p:cNvSpPr>
            <a:spLocks noGrp="1"/>
          </p:cNvSpPr>
          <p:nvPr>
            <p:ph type="ftr" sz="quarter" idx="11"/>
          </p:nvPr>
        </p:nvSpPr>
        <p:spPr/>
        <p:txBody>
          <a:bodyPr/>
          <a:lstStyle/>
          <a:p>
            <a:r>
              <a:rPr lang="en-US"/>
              <a:t>Ergotherapie en vermoeidheid bij IBD</a:t>
            </a:r>
            <a:endParaRPr lang="en-US" dirty="0"/>
          </a:p>
        </p:txBody>
      </p:sp>
      <p:sp>
        <p:nvSpPr>
          <p:cNvPr id="7" name="Slide Number Placeholder 6">
            <a:extLst>
              <a:ext uri="{FF2B5EF4-FFF2-40B4-BE49-F238E27FC236}">
                <a16:creationId xmlns:a16="http://schemas.microsoft.com/office/drawing/2014/main" id="{3B2FBC74-35D9-C062-A1B7-A5F83C6DDE04}"/>
              </a:ext>
            </a:extLst>
          </p:cNvPr>
          <p:cNvSpPr>
            <a:spLocks noGrp="1"/>
          </p:cNvSpPr>
          <p:nvPr>
            <p:ph type="sldNum" sz="quarter" idx="12"/>
          </p:nvPr>
        </p:nvSpPr>
        <p:spPr/>
        <p:txBody>
          <a:bodyPr/>
          <a:lstStyle/>
          <a:p>
            <a:fld id="{CC057153-B650-4DEB-B370-79DDCFDCE934}" type="slidenum">
              <a:rPr lang="en-US" smtClean="0"/>
              <a:t>18</a:t>
            </a:fld>
            <a:endParaRPr lang="en-US" dirty="0"/>
          </a:p>
        </p:txBody>
      </p:sp>
      <p:pic>
        <p:nvPicPr>
          <p:cNvPr id="8" name="Afbeelding 7">
            <a:extLst>
              <a:ext uri="{FF2B5EF4-FFF2-40B4-BE49-F238E27FC236}">
                <a16:creationId xmlns:a16="http://schemas.microsoft.com/office/drawing/2014/main" id="{EAE51644-070D-4E1D-A96C-E70C00577656}"/>
              </a:ext>
            </a:extLst>
          </p:cNvPr>
          <p:cNvPicPr>
            <a:picLocks noChangeAspect="1"/>
          </p:cNvPicPr>
          <p:nvPr/>
        </p:nvPicPr>
        <p:blipFill>
          <a:blip r:embed="rId3"/>
          <a:srcRect t="29420" b="32029"/>
          <a:stretch>
            <a:fillRect/>
          </a:stretch>
        </p:blipFill>
        <p:spPr>
          <a:xfrm>
            <a:off x="766245" y="1402979"/>
            <a:ext cx="5892370" cy="4922899"/>
          </a:xfrm>
          <a:prstGeom prst="rect">
            <a:avLst/>
          </a:prstGeom>
        </p:spPr>
      </p:pic>
      <p:sp>
        <p:nvSpPr>
          <p:cNvPr id="2" name="Tekstvak 1">
            <a:extLst>
              <a:ext uri="{FF2B5EF4-FFF2-40B4-BE49-F238E27FC236}">
                <a16:creationId xmlns:a16="http://schemas.microsoft.com/office/drawing/2014/main" id="{FB820EA9-9C1D-6D8C-D623-3BCF55783ECD}"/>
              </a:ext>
            </a:extLst>
          </p:cNvPr>
          <p:cNvSpPr txBox="1"/>
          <p:nvPr/>
        </p:nvSpPr>
        <p:spPr>
          <a:xfrm>
            <a:off x="7934959" y="859971"/>
            <a:ext cx="4170671" cy="1200329"/>
          </a:xfrm>
          <a:prstGeom prst="rect">
            <a:avLst/>
          </a:prstGeom>
          <a:noFill/>
        </p:spPr>
        <p:txBody>
          <a:bodyPr wrap="square" rtlCol="0">
            <a:spAutoFit/>
          </a:bodyPr>
          <a:lstStyle/>
          <a:p>
            <a:r>
              <a:rPr lang="nl-NL" sz="3600" dirty="0"/>
              <a:t>TAKE HOME</a:t>
            </a:r>
          </a:p>
          <a:p>
            <a:r>
              <a:rPr lang="nl-NL" sz="3600" dirty="0"/>
              <a:t> MESSAGE</a:t>
            </a:r>
          </a:p>
        </p:txBody>
      </p:sp>
    </p:spTree>
    <p:extLst>
      <p:ext uri="{BB962C8B-B14F-4D97-AF65-F5344CB8AC3E}">
        <p14:creationId xmlns:p14="http://schemas.microsoft.com/office/powerpoint/2010/main" val="187927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AB55A40A-FE1A-C2D1-D224-1E237503F184}"/>
              </a:ext>
            </a:extLst>
          </p:cNvPr>
          <p:cNvPicPr>
            <a:picLocks noChangeAspect="1"/>
          </p:cNvPicPr>
          <p:nvPr/>
        </p:nvPicPr>
        <p:blipFill>
          <a:blip r:embed="rId3"/>
          <a:stretch>
            <a:fillRect/>
          </a:stretch>
        </p:blipFill>
        <p:spPr>
          <a:xfrm>
            <a:off x="3365401" y="68263"/>
            <a:ext cx="5461197" cy="6721475"/>
          </a:xfrm>
          <a:prstGeom prst="rect">
            <a:avLst/>
          </a:prstGeom>
          <a:noFill/>
        </p:spPr>
      </p:pic>
      <p:sp>
        <p:nvSpPr>
          <p:cNvPr id="5" name="Tijdelijke aanduiding voor voettekst 4">
            <a:extLst>
              <a:ext uri="{FF2B5EF4-FFF2-40B4-BE49-F238E27FC236}">
                <a16:creationId xmlns:a16="http://schemas.microsoft.com/office/drawing/2014/main" id="{59350C2C-1CC2-3AE3-318F-BDC2AA90FD5C}"/>
              </a:ext>
            </a:extLst>
          </p:cNvPr>
          <p:cNvSpPr>
            <a:spLocks noGrp="1"/>
          </p:cNvSpPr>
          <p:nvPr>
            <p:ph type="ftr" sz="quarter" idx="11"/>
          </p:nvPr>
        </p:nvSpPr>
        <p:spPr/>
        <p:txBody>
          <a:bodyPr/>
          <a:lstStyle/>
          <a:p>
            <a:pPr>
              <a:spcAft>
                <a:spcPts val="600"/>
              </a:spcAft>
            </a:pPr>
            <a:r>
              <a:rPr lang="en-US"/>
              <a:t>Ergotherapie en vermoeidheid bij IBD</a:t>
            </a:r>
          </a:p>
        </p:txBody>
      </p:sp>
      <p:sp>
        <p:nvSpPr>
          <p:cNvPr id="6" name="Tijdelijke aanduiding voor dianummer 5" hidden="1">
            <a:extLst>
              <a:ext uri="{FF2B5EF4-FFF2-40B4-BE49-F238E27FC236}">
                <a16:creationId xmlns:a16="http://schemas.microsoft.com/office/drawing/2014/main" id="{9F3149A9-7B3B-95BB-67FD-DCE00C128B3B}"/>
              </a:ext>
            </a:extLst>
          </p:cNvPr>
          <p:cNvSpPr>
            <a:spLocks noGrp="1"/>
          </p:cNvSpPr>
          <p:nvPr>
            <p:ph type="sldNum" sz="quarter" idx="12"/>
          </p:nvPr>
        </p:nvSpPr>
        <p:spPr/>
        <p:txBody>
          <a:bodyPr/>
          <a:lstStyle/>
          <a:p>
            <a:pPr>
              <a:spcAft>
                <a:spcPts val="600"/>
              </a:spcAft>
            </a:pPr>
            <a:fld id="{CC057153-B650-4DEB-B370-79DDCFDCE934}" type="slidenum">
              <a:rPr lang="en-US" smtClean="0"/>
              <a:pPr>
                <a:spcAft>
                  <a:spcPts val="600"/>
                </a:spcAft>
              </a:pPr>
              <a:t>19</a:t>
            </a:fld>
            <a:endParaRPr lang="en-US"/>
          </a:p>
        </p:txBody>
      </p:sp>
      <p:pic>
        <p:nvPicPr>
          <p:cNvPr id="12" name="Afbeelding 11">
            <a:extLst>
              <a:ext uri="{FF2B5EF4-FFF2-40B4-BE49-F238E27FC236}">
                <a16:creationId xmlns:a16="http://schemas.microsoft.com/office/drawing/2014/main" id="{F0DA1568-4ABA-49BA-5BCF-A6A6B0E32C8A}"/>
              </a:ext>
            </a:extLst>
          </p:cNvPr>
          <p:cNvPicPr>
            <a:picLocks noChangeAspect="1"/>
          </p:cNvPicPr>
          <p:nvPr/>
        </p:nvPicPr>
        <p:blipFill>
          <a:blip r:embed="rId4"/>
          <a:stretch>
            <a:fillRect/>
          </a:stretch>
        </p:blipFill>
        <p:spPr>
          <a:xfrm rot="21049547">
            <a:off x="9636557" y="4631021"/>
            <a:ext cx="1960179" cy="835522"/>
          </a:xfrm>
          <a:prstGeom prst="rect">
            <a:avLst/>
          </a:prstGeom>
        </p:spPr>
      </p:pic>
    </p:spTree>
    <p:extLst>
      <p:ext uri="{BB962C8B-B14F-4D97-AF65-F5344CB8AC3E}">
        <p14:creationId xmlns:p14="http://schemas.microsoft.com/office/powerpoint/2010/main" val="276833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255C6-1E2E-E4BD-2E9F-B3321C22A292}"/>
              </a:ext>
            </a:extLst>
          </p:cNvPr>
          <p:cNvSpPr>
            <a:spLocks noGrp="1"/>
          </p:cNvSpPr>
          <p:nvPr>
            <p:ph type="title"/>
          </p:nvPr>
        </p:nvSpPr>
        <p:spPr>
          <a:xfrm>
            <a:off x="1846327" y="1066800"/>
            <a:ext cx="8361439" cy="659499"/>
          </a:xfrm>
        </p:spPr>
        <p:txBody>
          <a:bodyPr>
            <a:normAutofit/>
          </a:bodyPr>
          <a:lstStyle/>
          <a:p>
            <a:r>
              <a:rPr lang="en-US" sz="3600" dirty="0"/>
              <a:t>Agenda</a:t>
            </a:r>
          </a:p>
        </p:txBody>
      </p:sp>
      <p:sp>
        <p:nvSpPr>
          <p:cNvPr id="3" name="Content Placeholder 2">
            <a:extLst>
              <a:ext uri="{FF2B5EF4-FFF2-40B4-BE49-F238E27FC236}">
                <a16:creationId xmlns:a16="http://schemas.microsoft.com/office/drawing/2014/main" id="{432C04E6-B771-F1FA-85F4-B7984DE55A8E}"/>
              </a:ext>
            </a:extLst>
          </p:cNvPr>
          <p:cNvSpPr>
            <a:spLocks noGrp="1"/>
          </p:cNvSpPr>
          <p:nvPr>
            <p:ph sz="quarter" idx="13"/>
          </p:nvPr>
        </p:nvSpPr>
        <p:spPr>
          <a:xfrm>
            <a:off x="6228588" y="2121556"/>
            <a:ext cx="4369743" cy="3447140"/>
          </a:xfrm>
        </p:spPr>
        <p:txBody>
          <a:bodyPr vert="horz" lIns="68580" tIns="34290" rIns="68580" bIns="34290" rtlCol="0" anchor="t">
            <a:normAutofit/>
          </a:bodyPr>
          <a:lstStyle/>
          <a:p>
            <a:r>
              <a:rPr lang="en-US" dirty="0" err="1"/>
              <a:t>Voorstellen</a:t>
            </a:r>
            <a:endParaRPr lang="nl-NL" dirty="0"/>
          </a:p>
          <a:p>
            <a:r>
              <a:rPr lang="en-US" dirty="0" err="1"/>
              <a:t>Inleiding</a:t>
            </a:r>
            <a:endParaRPr lang="en-US" dirty="0"/>
          </a:p>
          <a:p>
            <a:r>
              <a:rPr lang="en-US" dirty="0" err="1"/>
              <a:t>Vermoeidheid</a:t>
            </a:r>
            <a:r>
              <a:rPr lang="en-US" dirty="0"/>
              <a:t> </a:t>
            </a:r>
            <a:r>
              <a:rPr lang="en-US" dirty="0" err="1"/>
              <a:t>als</a:t>
            </a:r>
            <a:r>
              <a:rPr lang="en-US" dirty="0"/>
              <a:t> </a:t>
            </a:r>
            <a:r>
              <a:rPr lang="en-US" dirty="0" err="1"/>
              <a:t>netwerkprobleem</a:t>
            </a:r>
            <a:endParaRPr lang="en-US" dirty="0"/>
          </a:p>
          <a:p>
            <a:r>
              <a:rPr lang="en-US" dirty="0" err="1"/>
              <a:t>Energiemanagement</a:t>
            </a:r>
            <a:endParaRPr lang="en-US" dirty="0"/>
          </a:p>
          <a:p>
            <a:r>
              <a:rPr lang="en-US" dirty="0"/>
              <a:t>Take home message</a:t>
            </a:r>
          </a:p>
          <a:p>
            <a:r>
              <a:rPr lang="en-US" dirty="0"/>
              <a:t>50 </a:t>
            </a:r>
            <a:r>
              <a:rPr lang="en-US" dirty="0" err="1"/>
              <a:t>manieren</a:t>
            </a:r>
            <a:r>
              <a:rPr lang="en-US" dirty="0"/>
              <a:t> om </a:t>
            </a:r>
            <a:r>
              <a:rPr lang="en-US" dirty="0" err="1"/>
              <a:t>te</a:t>
            </a:r>
            <a:r>
              <a:rPr lang="en-US" dirty="0"/>
              <a:t> </a:t>
            </a:r>
            <a:r>
              <a:rPr lang="en-US" dirty="0" err="1"/>
              <a:t>ontspannen</a:t>
            </a:r>
            <a:endParaRPr lang="en-US" dirty="0"/>
          </a:p>
          <a:p>
            <a:r>
              <a:rPr lang="en-US" dirty="0" err="1"/>
              <a:t>Tijd</a:t>
            </a:r>
            <a:r>
              <a:rPr lang="en-US" dirty="0"/>
              <a:t> </a:t>
            </a:r>
            <a:r>
              <a:rPr lang="en-US" dirty="0" err="1"/>
              <a:t>voor</a:t>
            </a:r>
            <a:r>
              <a:rPr lang="en-US" dirty="0"/>
              <a:t> </a:t>
            </a:r>
            <a:r>
              <a:rPr lang="en-US" dirty="0" err="1"/>
              <a:t>vragen</a:t>
            </a:r>
            <a:endParaRPr lang="en-US" dirty="0"/>
          </a:p>
        </p:txBody>
      </p:sp>
      <p:sp>
        <p:nvSpPr>
          <p:cNvPr id="5" name="Footer Placeholder 4">
            <a:extLst>
              <a:ext uri="{FF2B5EF4-FFF2-40B4-BE49-F238E27FC236}">
                <a16:creationId xmlns:a16="http://schemas.microsoft.com/office/drawing/2014/main" id="{1998326A-C836-F80E-4EAB-FB475085E38E}"/>
              </a:ext>
            </a:extLst>
          </p:cNvPr>
          <p:cNvSpPr>
            <a:spLocks noGrp="1"/>
          </p:cNvSpPr>
          <p:nvPr>
            <p:ph type="ftr" sz="quarter" idx="11"/>
          </p:nvPr>
        </p:nvSpPr>
        <p:spPr/>
        <p:txBody>
          <a:bodyPr/>
          <a:lstStyle/>
          <a:p>
            <a:r>
              <a:rPr lang="en-US"/>
              <a:t>Ergotherapie en vermoeidheid bij IBD</a:t>
            </a:r>
            <a:endParaRPr lang="en-US" dirty="0"/>
          </a:p>
        </p:txBody>
      </p:sp>
      <p:sp>
        <p:nvSpPr>
          <p:cNvPr id="6" name="Slide Number Placeholder 5">
            <a:extLst>
              <a:ext uri="{FF2B5EF4-FFF2-40B4-BE49-F238E27FC236}">
                <a16:creationId xmlns:a16="http://schemas.microsoft.com/office/drawing/2014/main" id="{5CCDC894-A40D-FD0D-CF41-FEE5AF09BACB}"/>
              </a:ext>
            </a:extLst>
          </p:cNvPr>
          <p:cNvSpPr>
            <a:spLocks noGrp="1"/>
          </p:cNvSpPr>
          <p:nvPr>
            <p:ph type="sldNum" sz="quarter" idx="12"/>
          </p:nvPr>
        </p:nvSpPr>
        <p:spPr/>
        <p:txBody>
          <a:bodyPr/>
          <a:lstStyle/>
          <a:p>
            <a:fld id="{CC057153-B650-4DEB-B370-79DDCFDCE934}" type="slidenum">
              <a:rPr lang="en-US" smtClean="0"/>
              <a:t>2</a:t>
            </a:fld>
            <a:endParaRPr lang="en-US" dirty="0"/>
          </a:p>
        </p:txBody>
      </p:sp>
    </p:spTree>
    <p:extLst>
      <p:ext uri="{BB962C8B-B14F-4D97-AF65-F5344CB8AC3E}">
        <p14:creationId xmlns:p14="http://schemas.microsoft.com/office/powerpoint/2010/main" val="4216523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209B1-CECE-7466-7044-9D73619E56A1}"/>
              </a:ext>
            </a:extLst>
          </p:cNvPr>
          <p:cNvSpPr>
            <a:spLocks noGrp="1"/>
          </p:cNvSpPr>
          <p:nvPr>
            <p:ph type="title"/>
          </p:nvPr>
        </p:nvSpPr>
        <p:spPr>
          <a:xfrm>
            <a:off x="1014673" y="895797"/>
            <a:ext cx="10461929" cy="1129085"/>
          </a:xfrm>
        </p:spPr>
        <p:txBody>
          <a:bodyPr anchor="t">
            <a:normAutofit/>
          </a:bodyPr>
          <a:lstStyle/>
          <a:p>
            <a:r>
              <a:rPr lang="en-US" sz="3600" dirty="0" err="1"/>
              <a:t>Vragen</a:t>
            </a:r>
            <a:r>
              <a:rPr lang="en-US" sz="3600" dirty="0"/>
              <a:t>?</a:t>
            </a:r>
          </a:p>
        </p:txBody>
      </p:sp>
      <p:pic>
        <p:nvPicPr>
          <p:cNvPr id="11" name="Tijdelijke aanduiding voor afbeelding 10">
            <a:extLst>
              <a:ext uri="{FF2B5EF4-FFF2-40B4-BE49-F238E27FC236}">
                <a16:creationId xmlns:a16="http://schemas.microsoft.com/office/drawing/2014/main" id="{9DE9DE02-7976-B5C7-E570-A2ECE7FD2B3B}"/>
              </a:ext>
            </a:extLst>
          </p:cNvPr>
          <p:cNvPicPr>
            <a:picLocks noGrp="1" noChangeAspect="1"/>
          </p:cNvPicPr>
          <p:nvPr>
            <p:ph sz="quarter" idx="13"/>
          </p:nvPr>
        </p:nvPicPr>
        <p:blipFill>
          <a:blip r:embed="rId2"/>
          <a:stretch/>
        </p:blipFill>
        <p:spPr>
          <a:xfrm>
            <a:off x="7265504" y="895797"/>
            <a:ext cx="2506671" cy="5386131"/>
          </a:xfrm>
          <a:custGeom>
            <a:avLst/>
            <a:gdLst>
              <a:gd name="connsiteX0" fmla="*/ 0 w 11733150"/>
              <a:gd name="connsiteY0" fmla="*/ 0 h 5135804"/>
              <a:gd name="connsiteX1" fmla="*/ 11733150 w 11733150"/>
              <a:gd name="connsiteY1" fmla="*/ 0 h 5135804"/>
              <a:gd name="connsiteX2" fmla="*/ 11733150 w 11733150"/>
              <a:gd name="connsiteY2" fmla="*/ 4533808 h 5135804"/>
              <a:gd name="connsiteX3" fmla="*/ 11131154 w 11733150"/>
              <a:gd name="connsiteY3" fmla="*/ 5135804 h 5135804"/>
              <a:gd name="connsiteX4" fmla="*/ 0 w 11733150"/>
              <a:gd name="connsiteY4" fmla="*/ 5135804 h 5135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3150" h="5135804">
                <a:moveTo>
                  <a:pt x="0" y="0"/>
                </a:moveTo>
                <a:lnTo>
                  <a:pt x="11733150" y="0"/>
                </a:lnTo>
                <a:lnTo>
                  <a:pt x="11733150" y="4533808"/>
                </a:lnTo>
                <a:cubicBezTo>
                  <a:pt x="11733150" y="4866281"/>
                  <a:pt x="11463627" y="5135804"/>
                  <a:pt x="11131154" y="5135804"/>
                </a:cubicBezTo>
                <a:lnTo>
                  <a:pt x="0" y="5135804"/>
                </a:lnTo>
                <a:close/>
              </a:path>
            </a:pathLst>
          </a:custGeom>
          <a:noFill/>
        </p:spPr>
      </p:pic>
      <p:sp>
        <p:nvSpPr>
          <p:cNvPr id="5" name="Footer Placeholder 4">
            <a:extLst>
              <a:ext uri="{FF2B5EF4-FFF2-40B4-BE49-F238E27FC236}">
                <a16:creationId xmlns:a16="http://schemas.microsoft.com/office/drawing/2014/main" id="{A79C9FFD-93B6-D3DC-72EF-DBAF2803AE25}"/>
              </a:ext>
            </a:extLst>
          </p:cNvPr>
          <p:cNvSpPr>
            <a:spLocks noGrp="1"/>
          </p:cNvSpPr>
          <p:nvPr>
            <p:ph type="ftr" sz="quarter" idx="11"/>
          </p:nvPr>
        </p:nvSpPr>
        <p:spPr>
          <a:xfrm>
            <a:off x="8893369" y="6490526"/>
            <a:ext cx="2662835" cy="336141"/>
          </a:xfrm>
        </p:spPr>
        <p:txBody>
          <a:bodyPr anchor="ctr">
            <a:normAutofit/>
          </a:bodyPr>
          <a:lstStyle/>
          <a:p>
            <a:pPr>
              <a:spcAft>
                <a:spcPts val="600"/>
              </a:spcAft>
            </a:pPr>
            <a:r>
              <a:rPr lang="en-US"/>
              <a:t>Ergotherapie en vermoeidheid bij IBD</a:t>
            </a:r>
          </a:p>
        </p:txBody>
      </p:sp>
      <p:sp>
        <p:nvSpPr>
          <p:cNvPr id="6" name="Slide Number Placeholder 5">
            <a:extLst>
              <a:ext uri="{FF2B5EF4-FFF2-40B4-BE49-F238E27FC236}">
                <a16:creationId xmlns:a16="http://schemas.microsoft.com/office/drawing/2014/main" id="{900738C8-C838-438B-F934-0218EC261C65}"/>
              </a:ext>
            </a:extLst>
          </p:cNvPr>
          <p:cNvSpPr>
            <a:spLocks noGrp="1"/>
          </p:cNvSpPr>
          <p:nvPr>
            <p:ph type="sldNum" sz="quarter" idx="12"/>
          </p:nvPr>
        </p:nvSpPr>
        <p:spPr>
          <a:xfrm>
            <a:off x="11648431" y="6490526"/>
            <a:ext cx="457200" cy="336141"/>
          </a:xfrm>
        </p:spPr>
        <p:txBody>
          <a:bodyPr anchor="ctr">
            <a:normAutofit/>
          </a:bodyPr>
          <a:lstStyle/>
          <a:p>
            <a:pPr>
              <a:spcAft>
                <a:spcPts val="600"/>
              </a:spcAft>
            </a:pPr>
            <a:fld id="{CC057153-B650-4DEB-B370-79DDCFDCE934}" type="slidenum">
              <a:rPr lang="en-US" smtClean="0"/>
              <a:pPr>
                <a:spcAft>
                  <a:spcPts val="600"/>
                </a:spcAft>
              </a:pPr>
              <a:t>20</a:t>
            </a:fld>
            <a:endParaRPr lang="en-US"/>
          </a:p>
        </p:txBody>
      </p:sp>
    </p:spTree>
    <p:extLst>
      <p:ext uri="{BB962C8B-B14F-4D97-AF65-F5344CB8AC3E}">
        <p14:creationId xmlns:p14="http://schemas.microsoft.com/office/powerpoint/2010/main" val="2999686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144A5-0283-F980-85F3-EE51746FC4CD}"/>
              </a:ext>
            </a:extLst>
          </p:cNvPr>
          <p:cNvSpPr>
            <a:spLocks noGrp="1"/>
          </p:cNvSpPr>
          <p:nvPr>
            <p:ph type="title"/>
          </p:nvPr>
        </p:nvSpPr>
        <p:spPr>
          <a:xfrm>
            <a:off x="429768" y="603506"/>
            <a:ext cx="11155680" cy="970463"/>
          </a:xfrm>
        </p:spPr>
        <p:txBody>
          <a:bodyPr anchor="ctr">
            <a:normAutofit/>
          </a:bodyPr>
          <a:lstStyle/>
          <a:p>
            <a:r>
              <a:rPr lang="en-US" dirty="0"/>
              <a:t>   </a:t>
            </a:r>
            <a:r>
              <a:rPr lang="en-US" sz="3600" dirty="0" err="1"/>
              <a:t>voorstellen</a:t>
            </a:r>
            <a:endParaRPr lang="en-US" dirty="0" err="1"/>
          </a:p>
        </p:txBody>
      </p:sp>
      <p:sp>
        <p:nvSpPr>
          <p:cNvPr id="3" name="Content Placeholder 2">
            <a:extLst>
              <a:ext uri="{FF2B5EF4-FFF2-40B4-BE49-F238E27FC236}">
                <a16:creationId xmlns:a16="http://schemas.microsoft.com/office/drawing/2014/main" id="{1A385359-5FD3-D5C8-1467-F7082543AA4C}"/>
              </a:ext>
            </a:extLst>
          </p:cNvPr>
          <p:cNvSpPr>
            <a:spLocks noGrp="1"/>
          </p:cNvSpPr>
          <p:nvPr>
            <p:ph sz="quarter" idx="14"/>
          </p:nvPr>
        </p:nvSpPr>
        <p:spPr>
          <a:xfrm>
            <a:off x="7389301" y="1728161"/>
            <a:ext cx="4196147" cy="3161340"/>
          </a:xfrm>
        </p:spPr>
        <p:txBody>
          <a:bodyPr vert="horz" lIns="68580" tIns="34290" rIns="68580" bIns="34290" rtlCol="0" anchor="t">
            <a:normAutofit/>
          </a:bodyPr>
          <a:lstStyle/>
          <a:p>
            <a:pPr marL="0" indent="0">
              <a:buNone/>
            </a:pPr>
            <a:r>
              <a:rPr lang="en-US" dirty="0"/>
              <a:t>Herma </a:t>
            </a:r>
            <a:r>
              <a:rPr lang="en-US" dirty="0" err="1"/>
              <a:t>Nieuwschepen</a:t>
            </a:r>
            <a:endParaRPr lang="nl-NL" dirty="0" err="1"/>
          </a:p>
          <a:p>
            <a:pPr marL="0" indent="0">
              <a:buNone/>
            </a:pPr>
            <a:r>
              <a:rPr lang="en-US" dirty="0" err="1"/>
              <a:t>Ergotherapeut</a:t>
            </a:r>
            <a:endParaRPr lang="nl-NL" dirty="0" err="1"/>
          </a:p>
          <a:p>
            <a:endParaRPr lang="en-US" dirty="0"/>
          </a:p>
          <a:p>
            <a:endParaRPr lang="en-US" dirty="0"/>
          </a:p>
          <a:p>
            <a:pPr marL="0" indent="0">
              <a:lnSpc>
                <a:spcPct val="100000"/>
              </a:lnSpc>
              <a:spcBef>
                <a:spcPts val="0"/>
              </a:spcBef>
              <a:buNone/>
            </a:pPr>
            <a:r>
              <a:rPr lang="nl-NL" dirty="0"/>
              <a:t>Werkzaam bij:</a:t>
            </a:r>
            <a:endParaRPr lang="en-US" dirty="0"/>
          </a:p>
          <a:p>
            <a:pPr marL="285750" indent="-285750">
              <a:lnSpc>
                <a:spcPct val="100000"/>
              </a:lnSpc>
              <a:spcBef>
                <a:spcPts val="0"/>
              </a:spcBef>
              <a:buFont typeface="Calibri,Sans-Serif" panose="020B0604020202020204" pitchFamily="34" charset="0"/>
              <a:buChar char="-"/>
            </a:pPr>
            <a:r>
              <a:rPr lang="nl-NL" dirty="0" err="1"/>
              <a:t>Ergodus</a:t>
            </a:r>
            <a:r>
              <a:rPr lang="nl-NL" dirty="0"/>
              <a:t> Ede</a:t>
            </a:r>
            <a:endParaRPr lang="en-US" dirty="0"/>
          </a:p>
          <a:p>
            <a:pPr marL="285750" indent="-285750">
              <a:lnSpc>
                <a:spcPct val="100000"/>
              </a:lnSpc>
              <a:spcBef>
                <a:spcPts val="0"/>
              </a:spcBef>
              <a:buFont typeface="Calibri,Sans-Serif" panose="020B0604020202020204" pitchFamily="34" charset="0"/>
              <a:buChar char="-"/>
            </a:pPr>
            <a:r>
              <a:rPr lang="nl-NL" dirty="0"/>
              <a:t>Eemheuvel Leersum </a:t>
            </a:r>
          </a:p>
          <a:p>
            <a:pPr marL="285750" indent="-285750">
              <a:lnSpc>
                <a:spcPct val="100000"/>
              </a:lnSpc>
              <a:spcBef>
                <a:spcPts val="0"/>
              </a:spcBef>
              <a:buFont typeface="Calibri,Sans-Serif" panose="020B0604020202020204" pitchFamily="34" charset="0"/>
              <a:buChar char="-"/>
            </a:pPr>
            <a:r>
              <a:rPr lang="nl-NL" dirty="0" err="1"/>
              <a:t>Weustink</a:t>
            </a:r>
            <a:r>
              <a:rPr lang="nl-NL" dirty="0"/>
              <a:t> Wijk bij Duurstede</a:t>
            </a:r>
            <a:endParaRPr lang="en-US" dirty="0"/>
          </a:p>
          <a:p>
            <a:endParaRPr lang="en-US" dirty="0"/>
          </a:p>
          <a:p>
            <a:pPr marL="0" indent="0">
              <a:buNone/>
            </a:pPr>
            <a:endParaRPr lang="en-US" dirty="0"/>
          </a:p>
          <a:p>
            <a:endParaRPr lang="en-US" dirty="0"/>
          </a:p>
        </p:txBody>
      </p:sp>
      <p:sp>
        <p:nvSpPr>
          <p:cNvPr id="5" name="Footer Placeholder 4">
            <a:extLst>
              <a:ext uri="{FF2B5EF4-FFF2-40B4-BE49-F238E27FC236}">
                <a16:creationId xmlns:a16="http://schemas.microsoft.com/office/drawing/2014/main" id="{B60A6235-3D99-C9B4-4037-D7F62E83EAFF}"/>
              </a:ext>
            </a:extLst>
          </p:cNvPr>
          <p:cNvSpPr>
            <a:spLocks noGrp="1"/>
          </p:cNvSpPr>
          <p:nvPr>
            <p:ph type="ftr" sz="quarter" idx="11"/>
          </p:nvPr>
        </p:nvSpPr>
        <p:spPr>
          <a:xfrm>
            <a:off x="8669461" y="6492240"/>
            <a:ext cx="2888555" cy="338328"/>
          </a:xfrm>
        </p:spPr>
        <p:txBody>
          <a:bodyPr anchor="ctr">
            <a:normAutofit/>
          </a:bodyPr>
          <a:lstStyle/>
          <a:p>
            <a:pPr>
              <a:spcAft>
                <a:spcPts val="600"/>
              </a:spcAft>
            </a:pPr>
            <a:r>
              <a:rPr lang="en-US"/>
              <a:t>Ergotherapie en vermoeidheid bij IBD</a:t>
            </a:r>
          </a:p>
        </p:txBody>
      </p:sp>
      <p:sp>
        <p:nvSpPr>
          <p:cNvPr id="7" name="Slide Number Placeholder 6">
            <a:extLst>
              <a:ext uri="{FF2B5EF4-FFF2-40B4-BE49-F238E27FC236}">
                <a16:creationId xmlns:a16="http://schemas.microsoft.com/office/drawing/2014/main" id="{B574FC93-FE33-B17E-E50C-7ED72B635CA5}"/>
              </a:ext>
            </a:extLst>
          </p:cNvPr>
          <p:cNvSpPr>
            <a:spLocks noGrp="1"/>
          </p:cNvSpPr>
          <p:nvPr>
            <p:ph type="sldNum" sz="quarter" idx="12"/>
          </p:nvPr>
        </p:nvSpPr>
        <p:spPr>
          <a:xfrm>
            <a:off x="11648431" y="6490526"/>
            <a:ext cx="457200" cy="336141"/>
          </a:xfrm>
        </p:spPr>
        <p:txBody>
          <a:bodyPr anchor="ctr">
            <a:normAutofit/>
          </a:bodyPr>
          <a:lstStyle/>
          <a:p>
            <a:pPr>
              <a:spcAft>
                <a:spcPts val="600"/>
              </a:spcAft>
            </a:pPr>
            <a:fld id="{CC057153-B650-4DEB-B370-79DDCFDCE934}" type="slidenum">
              <a:rPr lang="en-US" smtClean="0"/>
              <a:pPr>
                <a:spcAft>
                  <a:spcPts val="600"/>
                </a:spcAft>
              </a:pPr>
              <a:t>3</a:t>
            </a:fld>
            <a:endParaRPr lang="en-US"/>
          </a:p>
        </p:txBody>
      </p:sp>
      <p:pic>
        <p:nvPicPr>
          <p:cNvPr id="10" name="Afbeelding 9" descr="Afbeelding met silhouet, tekening, schets, clipart&#10;&#10;Door AI gegenereerde inhoud is mogelijk onjuist.">
            <a:extLst>
              <a:ext uri="{FF2B5EF4-FFF2-40B4-BE49-F238E27FC236}">
                <a16:creationId xmlns:a16="http://schemas.microsoft.com/office/drawing/2014/main" id="{B8D7DCE8-BAED-2680-B8AB-DACF4BAE8F2C}"/>
              </a:ext>
            </a:extLst>
          </p:cNvPr>
          <p:cNvPicPr>
            <a:picLocks noChangeAspect="1"/>
          </p:cNvPicPr>
          <p:nvPr/>
        </p:nvPicPr>
        <p:blipFill>
          <a:blip r:embed="rId3" cstate="email">
            <a:extLst>
              <a:ext uri="{28A0092B-C50C-407E-A947-70E740481C1C}">
                <a14:useLocalDpi xmlns:a14="http://schemas.microsoft.com/office/drawing/2010/main"/>
              </a:ext>
            </a:extLst>
          </a:blip>
          <a:srcRect b="-1890"/>
          <a:stretch>
            <a:fillRect/>
          </a:stretch>
        </p:blipFill>
        <p:spPr>
          <a:xfrm>
            <a:off x="922852" y="1606623"/>
            <a:ext cx="5085879" cy="4892705"/>
          </a:xfrm>
          <a:prstGeom prst="rect">
            <a:avLst/>
          </a:prstGeom>
        </p:spPr>
      </p:pic>
      <p:pic>
        <p:nvPicPr>
          <p:cNvPr id="6" name="Afbeelding 5">
            <a:extLst>
              <a:ext uri="{FF2B5EF4-FFF2-40B4-BE49-F238E27FC236}">
                <a16:creationId xmlns:a16="http://schemas.microsoft.com/office/drawing/2014/main" id="{B98FFB62-F43C-385E-1742-089EDBB53840}"/>
              </a:ext>
            </a:extLst>
          </p:cNvPr>
          <p:cNvPicPr>
            <a:picLocks noChangeAspect="1"/>
          </p:cNvPicPr>
          <p:nvPr/>
        </p:nvPicPr>
        <p:blipFill>
          <a:blip r:embed="rId4"/>
          <a:stretch>
            <a:fillRect/>
          </a:stretch>
        </p:blipFill>
        <p:spPr>
          <a:xfrm>
            <a:off x="7273902" y="5318140"/>
            <a:ext cx="333398" cy="340296"/>
          </a:xfrm>
          <a:prstGeom prst="rect">
            <a:avLst/>
          </a:prstGeom>
        </p:spPr>
      </p:pic>
      <p:sp>
        <p:nvSpPr>
          <p:cNvPr id="9" name="Tekstvak 8">
            <a:extLst>
              <a:ext uri="{FF2B5EF4-FFF2-40B4-BE49-F238E27FC236}">
                <a16:creationId xmlns:a16="http://schemas.microsoft.com/office/drawing/2014/main" id="{CF0D32D5-F3F6-B38A-B856-0BC183612820}"/>
              </a:ext>
            </a:extLst>
          </p:cNvPr>
          <p:cNvSpPr txBox="1"/>
          <p:nvPr/>
        </p:nvSpPr>
        <p:spPr>
          <a:xfrm>
            <a:off x="7389301" y="5289580"/>
            <a:ext cx="3879847" cy="1200329"/>
          </a:xfrm>
          <a:prstGeom prst="rect">
            <a:avLst/>
          </a:prstGeom>
          <a:noFill/>
        </p:spPr>
        <p:txBody>
          <a:bodyPr wrap="square">
            <a:spAutoFit/>
          </a:bodyPr>
          <a:lstStyle/>
          <a:p>
            <a:r>
              <a:rPr lang="en-US" dirty="0"/>
              <a:t>    06 – 22 04 33 45</a:t>
            </a:r>
          </a:p>
          <a:p>
            <a:endParaRPr lang="en-US" dirty="0"/>
          </a:p>
          <a:p>
            <a:r>
              <a:rPr lang="en-US" dirty="0"/>
              <a:t>     ergo-inbalans@outlook.com</a:t>
            </a:r>
          </a:p>
          <a:p>
            <a:endParaRPr lang="en-US" dirty="0"/>
          </a:p>
        </p:txBody>
      </p:sp>
      <p:pic>
        <p:nvPicPr>
          <p:cNvPr id="12" name="Afbeelding 11">
            <a:extLst>
              <a:ext uri="{FF2B5EF4-FFF2-40B4-BE49-F238E27FC236}">
                <a16:creationId xmlns:a16="http://schemas.microsoft.com/office/drawing/2014/main" id="{03F5F83F-617B-056A-994C-F6DB835829E2}"/>
              </a:ext>
            </a:extLst>
          </p:cNvPr>
          <p:cNvPicPr>
            <a:picLocks noChangeAspect="1"/>
          </p:cNvPicPr>
          <p:nvPr/>
        </p:nvPicPr>
        <p:blipFill>
          <a:blip r:embed="rId5"/>
          <a:stretch>
            <a:fillRect/>
          </a:stretch>
        </p:blipFill>
        <p:spPr>
          <a:xfrm>
            <a:off x="7248502" y="5816383"/>
            <a:ext cx="384198" cy="388514"/>
          </a:xfrm>
          <a:prstGeom prst="rect">
            <a:avLst/>
          </a:prstGeom>
        </p:spPr>
      </p:pic>
    </p:spTree>
    <p:extLst>
      <p:ext uri="{BB962C8B-B14F-4D97-AF65-F5344CB8AC3E}">
        <p14:creationId xmlns:p14="http://schemas.microsoft.com/office/powerpoint/2010/main" val="331345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nodeType="afterEffect">
                                  <p:stCondLst>
                                    <p:cond delay="1500"/>
                                  </p:stCondLst>
                                  <p:childTnLst>
                                    <p:set>
                                      <p:cBhvr>
                                        <p:cTn id="9" dur="1" fill="hold">
                                          <p:stCondLst>
                                            <p:cond delay="0"/>
                                          </p:stCondLst>
                                        </p:cTn>
                                        <p:tgtEl>
                                          <p:spTgt spid="3">
                                            <p:txEl>
                                              <p:pRg st="5" end="5"/>
                                            </p:txEl>
                                          </p:spTgt>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150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par>
                          <p:cTn id="13" fill="hold">
                            <p:stCondLst>
                              <p:cond delay="4500"/>
                            </p:stCondLst>
                            <p:childTnLst>
                              <p:par>
                                <p:cTn id="14" presetID="1" presetClass="entr" presetSubtype="0" fill="hold" nodeType="afterEffect">
                                  <p:stCondLst>
                                    <p:cond delay="1500"/>
                                  </p:stCondLst>
                                  <p:childTnLst>
                                    <p:set>
                                      <p:cBhvr>
                                        <p:cTn id="1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Tijdelijke aanduiding voor afbeelding 16" descr="Zwart-witte tekening van een vrouw aan de kant van de weg, naast een auto in de vorm van een brein, met rook uit de motorkap. Ernaast staan een busje en een medewerker van de pech-hulp. De man zegt: &quot;Heeft u al die waarschuwingslampjes niet gezien, mevrouw?&quot; De vrouw zegt: &quot;Waarschuwings...? Oh die! Ja, maar die branden altijd...! Kunt u niet gewoon de olie bijvullen of zo... ik moet door!!&quot; Uit de auto komt de stem van de navigatie: &quot;bestemming nog niet bereikt&quot;.">
            <a:extLst>
              <a:ext uri="{FF2B5EF4-FFF2-40B4-BE49-F238E27FC236}">
                <a16:creationId xmlns:a16="http://schemas.microsoft.com/office/drawing/2014/main" id="{9F0278F8-A337-E3FF-B436-27D3F617B9F0}"/>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p:blipFill>
        <p:spPr>
          <a:xfrm>
            <a:off x="454743" y="103"/>
            <a:ext cx="10364428" cy="6853689"/>
          </a:xfrm>
          <a:custGeom>
            <a:avLst/>
            <a:gdLst>
              <a:gd name="connsiteX0" fmla="*/ 0 w 7734300"/>
              <a:gd name="connsiteY0" fmla="*/ 0 h 6399152"/>
              <a:gd name="connsiteX1" fmla="*/ 7734300 w 7734300"/>
              <a:gd name="connsiteY1" fmla="*/ 0 h 6399152"/>
              <a:gd name="connsiteX2" fmla="*/ 7734300 w 7734300"/>
              <a:gd name="connsiteY2" fmla="*/ 5797156 h 6399152"/>
              <a:gd name="connsiteX3" fmla="*/ 7132304 w 7734300"/>
              <a:gd name="connsiteY3" fmla="*/ 6399152 h 6399152"/>
              <a:gd name="connsiteX4" fmla="*/ 0 w 7734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6399152">
                <a:moveTo>
                  <a:pt x="0" y="0"/>
                </a:moveTo>
                <a:lnTo>
                  <a:pt x="7734300" y="0"/>
                </a:lnTo>
                <a:lnTo>
                  <a:pt x="7734300" y="5797156"/>
                </a:lnTo>
                <a:cubicBezTo>
                  <a:pt x="7734300" y="6129629"/>
                  <a:pt x="7464777" y="6399152"/>
                  <a:pt x="7132304" y="6399152"/>
                </a:cubicBezTo>
                <a:lnTo>
                  <a:pt x="0" y="6399152"/>
                </a:lnTo>
                <a:close/>
              </a:path>
            </a:pathLst>
          </a:custGeom>
          <a:blipFill>
            <a:blip r:embed="rId4" cstate="email">
              <a:extLst>
                <a:ext uri="{28A0092B-C50C-407E-A947-70E740481C1C}">
                  <a14:useLocalDpi xmlns:a14="http://schemas.microsoft.com/office/drawing/2010/main"/>
                </a:ext>
              </a:extLst>
            </a:blip>
            <a:stretch>
              <a:fillRect/>
            </a:stretch>
          </a:blipFill>
        </p:spPr>
      </p:pic>
      <p:sp>
        <p:nvSpPr>
          <p:cNvPr id="5" name="Footer Placeholder 4">
            <a:extLst>
              <a:ext uri="{FF2B5EF4-FFF2-40B4-BE49-F238E27FC236}">
                <a16:creationId xmlns:a16="http://schemas.microsoft.com/office/drawing/2014/main" id="{73D0C200-7BBC-B1AA-6E27-4596490E6089}"/>
              </a:ext>
            </a:extLst>
          </p:cNvPr>
          <p:cNvSpPr>
            <a:spLocks noGrp="1"/>
          </p:cNvSpPr>
          <p:nvPr>
            <p:ph type="ftr" sz="quarter" idx="11"/>
          </p:nvPr>
        </p:nvSpPr>
        <p:spPr>
          <a:xfrm>
            <a:off x="8893369" y="6490526"/>
            <a:ext cx="2662835" cy="336141"/>
          </a:xfrm>
        </p:spPr>
        <p:txBody>
          <a:bodyPr anchor="ctr">
            <a:normAutofit/>
          </a:bodyPr>
          <a:lstStyle/>
          <a:p>
            <a:pPr>
              <a:spcAft>
                <a:spcPts val="600"/>
              </a:spcAft>
            </a:pPr>
            <a:r>
              <a:rPr lang="en-US"/>
              <a:t>Ergotherapie en vermoeidheid bij IBD</a:t>
            </a:r>
          </a:p>
        </p:txBody>
      </p:sp>
      <p:sp>
        <p:nvSpPr>
          <p:cNvPr id="6" name="Slide Number Placeholder 5">
            <a:extLst>
              <a:ext uri="{FF2B5EF4-FFF2-40B4-BE49-F238E27FC236}">
                <a16:creationId xmlns:a16="http://schemas.microsoft.com/office/drawing/2014/main" id="{1EA7C8A9-3ADD-70A8-B9C7-245046BFADA7}"/>
              </a:ext>
            </a:extLst>
          </p:cNvPr>
          <p:cNvSpPr>
            <a:spLocks noGrp="1"/>
          </p:cNvSpPr>
          <p:nvPr>
            <p:ph type="sldNum" sz="quarter" idx="12"/>
          </p:nvPr>
        </p:nvSpPr>
        <p:spPr>
          <a:xfrm>
            <a:off x="11648431" y="6490526"/>
            <a:ext cx="457200" cy="336141"/>
          </a:xfrm>
        </p:spPr>
        <p:txBody>
          <a:bodyPr anchor="ctr">
            <a:normAutofit/>
          </a:bodyPr>
          <a:lstStyle/>
          <a:p>
            <a:pPr>
              <a:spcAft>
                <a:spcPts val="600"/>
              </a:spcAft>
            </a:pPr>
            <a:fld id="{CC057153-B650-4DEB-B370-79DDCFDCE934}" type="slidenum">
              <a:rPr lang="en-US" smtClean="0"/>
              <a:pPr>
                <a:spcAft>
                  <a:spcPts val="600"/>
                </a:spcAft>
              </a:pPr>
              <a:t>4</a:t>
            </a:fld>
            <a:endParaRPr lang="en-US"/>
          </a:p>
        </p:txBody>
      </p:sp>
      <p:sp>
        <p:nvSpPr>
          <p:cNvPr id="22" name="Tekstvak 21">
            <a:extLst>
              <a:ext uri="{FF2B5EF4-FFF2-40B4-BE49-F238E27FC236}">
                <a16:creationId xmlns:a16="http://schemas.microsoft.com/office/drawing/2014/main" id="{FB4ED747-6CDF-F999-87D6-A2EB77A06028}"/>
              </a:ext>
            </a:extLst>
          </p:cNvPr>
          <p:cNvSpPr txBox="1"/>
          <p:nvPr/>
        </p:nvSpPr>
        <p:spPr>
          <a:xfrm>
            <a:off x="8236506" y="257966"/>
            <a:ext cx="37773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b="1" i="0" u="sng">
                <a:latin typeface="system-ui"/>
                <a:ea typeface="system-ui"/>
                <a:cs typeface="system-ui"/>
                <a:hlinkClick r:id="rId5"/>
              </a:rPr>
              <a:t>linkedin.com/in/femkedeblijzer</a:t>
            </a:r>
            <a:endParaRPr lang="nl-NL"/>
          </a:p>
        </p:txBody>
      </p:sp>
    </p:spTree>
    <p:extLst>
      <p:ext uri="{BB962C8B-B14F-4D97-AF65-F5344CB8AC3E}">
        <p14:creationId xmlns:p14="http://schemas.microsoft.com/office/powerpoint/2010/main" val="1471035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2DBFFB-2482-6ADD-CBDD-CD3DC94B363C}"/>
              </a:ext>
            </a:extLst>
          </p:cNvPr>
          <p:cNvSpPr>
            <a:spLocks noGrp="1"/>
          </p:cNvSpPr>
          <p:nvPr>
            <p:ph type="title"/>
          </p:nvPr>
        </p:nvSpPr>
        <p:spPr>
          <a:xfrm>
            <a:off x="431172" y="39304"/>
            <a:ext cx="11138401" cy="1928833"/>
          </a:xfrm>
        </p:spPr>
        <p:txBody>
          <a:bodyPr vert="horz" lIns="91440" tIns="45720" rIns="91440" bIns="45720" rtlCol="0" anchor="b">
            <a:noAutofit/>
          </a:bodyPr>
          <a:lstStyle/>
          <a:p>
            <a:pPr algn="ctr"/>
            <a:r>
              <a:rPr lang="nl-NL" sz="2800" dirty="0"/>
              <a:t>Oorzaken </a:t>
            </a:r>
            <a:r>
              <a:rPr lang="nl-NL" sz="2800" b="1" dirty="0"/>
              <a:t>vermoeidheid</a:t>
            </a:r>
            <a:r>
              <a:rPr lang="nl-NL" sz="2800" dirty="0"/>
              <a:t> bij de ziekte van </a:t>
            </a:r>
            <a:r>
              <a:rPr lang="nl-NL" sz="2800" dirty="0" err="1"/>
              <a:t>Crohn</a:t>
            </a:r>
            <a:r>
              <a:rPr lang="nl-NL" sz="2800" dirty="0"/>
              <a:t>, colitis ulcerosa</a:t>
            </a:r>
          </a:p>
          <a:p>
            <a:endParaRPr lang="nl-NL" dirty="0"/>
          </a:p>
        </p:txBody>
      </p:sp>
      <p:graphicFrame>
        <p:nvGraphicFramePr>
          <p:cNvPr id="4" name="Tijdelijke aanduiding voor inhoud 3">
            <a:extLst>
              <a:ext uri="{FF2B5EF4-FFF2-40B4-BE49-F238E27FC236}">
                <a16:creationId xmlns:a16="http://schemas.microsoft.com/office/drawing/2014/main" id="{2245A356-1EEE-6846-E0EC-069793872822}"/>
              </a:ext>
            </a:extLst>
          </p:cNvPr>
          <p:cNvGraphicFramePr>
            <a:graphicFrameLocks noGrp="1"/>
          </p:cNvGraphicFramePr>
          <p:nvPr>
            <p:ph idx="1"/>
            <p:extLst>
              <p:ext uri="{D42A27DB-BD31-4B8C-83A1-F6EECF244321}">
                <p14:modId xmlns:p14="http://schemas.microsoft.com/office/powerpoint/2010/main" val="2968044120"/>
              </p:ext>
            </p:extLst>
          </p:nvPr>
        </p:nvGraphicFramePr>
        <p:xfrm>
          <a:off x="4334750" y="2238103"/>
          <a:ext cx="7248190" cy="38578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jdelijke aanduiding voor voettekst 4">
            <a:extLst>
              <a:ext uri="{FF2B5EF4-FFF2-40B4-BE49-F238E27FC236}">
                <a16:creationId xmlns:a16="http://schemas.microsoft.com/office/drawing/2014/main" id="{94CE9E24-5E2E-8C5F-EF05-EF705C6C9E54}"/>
              </a:ext>
            </a:extLst>
          </p:cNvPr>
          <p:cNvSpPr>
            <a:spLocks noGrp="1"/>
          </p:cNvSpPr>
          <p:nvPr>
            <p:ph type="ftr" sz="quarter" idx="11"/>
          </p:nvPr>
        </p:nvSpPr>
        <p:spPr/>
        <p:txBody>
          <a:bodyPr/>
          <a:lstStyle/>
          <a:p>
            <a:r>
              <a:rPr lang="en-US" dirty="0"/>
              <a:t>Ergotherapie en vermoeidheid bij IBD</a:t>
            </a:r>
          </a:p>
        </p:txBody>
      </p:sp>
      <p:sp>
        <p:nvSpPr>
          <p:cNvPr id="6" name="Tijdelijke aanduiding voor dianummer 5">
            <a:extLst>
              <a:ext uri="{FF2B5EF4-FFF2-40B4-BE49-F238E27FC236}">
                <a16:creationId xmlns:a16="http://schemas.microsoft.com/office/drawing/2014/main" id="{B3453929-1A6A-AA4F-2C55-F5FE33F51BA1}"/>
              </a:ext>
            </a:extLst>
          </p:cNvPr>
          <p:cNvSpPr>
            <a:spLocks noGrp="1"/>
          </p:cNvSpPr>
          <p:nvPr>
            <p:ph type="sldNum" sz="quarter" idx="12"/>
          </p:nvPr>
        </p:nvSpPr>
        <p:spPr/>
        <p:txBody>
          <a:bodyPr/>
          <a:lstStyle/>
          <a:p>
            <a:fld id="{84C450F2-3BB4-4AE4-8A35-A9D7AEA4C850}" type="slidenum">
              <a:rPr lang="en-US" smtClean="0"/>
              <a:t>5</a:t>
            </a:fld>
            <a:endParaRPr lang="en-US" dirty="0"/>
          </a:p>
        </p:txBody>
      </p:sp>
      <p:pic>
        <p:nvPicPr>
          <p:cNvPr id="8" name="Onlinemedia 7" title="Vermoeidheid">
            <a:hlinkClick r:id="" action="ppaction://noaction"/>
            <a:extLst>
              <a:ext uri="{FF2B5EF4-FFF2-40B4-BE49-F238E27FC236}">
                <a16:creationId xmlns:a16="http://schemas.microsoft.com/office/drawing/2014/main" id="{DB7FC217-1804-00E5-2E2C-33E07644EAC7}"/>
              </a:ext>
            </a:extLst>
          </p:cNvPr>
          <p:cNvPicPr>
            <a:picLocks noRot="1" noChangeAspect="1"/>
          </p:cNvPicPr>
          <p:nvPr>
            <a:videoFile r:link="rId1"/>
          </p:nvPr>
        </p:nvPicPr>
        <p:blipFill>
          <a:blip r:embed="rId9"/>
          <a:stretch>
            <a:fillRect/>
          </a:stretch>
        </p:blipFill>
        <p:spPr>
          <a:xfrm>
            <a:off x="774524" y="3268979"/>
            <a:ext cx="2545164" cy="1796143"/>
          </a:xfrm>
          <a:prstGeom prst="rect">
            <a:avLst/>
          </a:prstGeom>
        </p:spPr>
      </p:pic>
    </p:spTree>
    <p:extLst>
      <p:ext uri="{BB962C8B-B14F-4D97-AF65-F5344CB8AC3E}">
        <p14:creationId xmlns:p14="http://schemas.microsoft.com/office/powerpoint/2010/main" val="3853691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B3DAC19A-F962-0219-5D06-B11D5D45FF95}"/>
              </a:ext>
            </a:extLst>
          </p:cNvPr>
          <p:cNvSpPr>
            <a:spLocks noGrp="1"/>
          </p:cNvSpPr>
          <p:nvPr>
            <p:ph type="ftr" sz="quarter" idx="11"/>
          </p:nvPr>
        </p:nvSpPr>
        <p:spPr>
          <a:xfrm>
            <a:off x="8893369" y="6490526"/>
            <a:ext cx="2662835" cy="336141"/>
          </a:xfrm>
        </p:spPr>
        <p:txBody>
          <a:bodyPr anchor="ctr">
            <a:normAutofit/>
          </a:bodyPr>
          <a:lstStyle/>
          <a:p>
            <a:pPr>
              <a:spcAft>
                <a:spcPts val="600"/>
              </a:spcAft>
            </a:pPr>
            <a:r>
              <a:rPr lang="en-US"/>
              <a:t>Ergotherapie en vermoeidheid bij IBD</a:t>
            </a:r>
          </a:p>
        </p:txBody>
      </p:sp>
      <p:sp>
        <p:nvSpPr>
          <p:cNvPr id="4" name="Tijdelijke aanduiding voor dianummer 3">
            <a:extLst>
              <a:ext uri="{FF2B5EF4-FFF2-40B4-BE49-F238E27FC236}">
                <a16:creationId xmlns:a16="http://schemas.microsoft.com/office/drawing/2014/main" id="{074588D6-998A-0172-EF94-F5289CAD2734}"/>
              </a:ext>
            </a:extLst>
          </p:cNvPr>
          <p:cNvSpPr>
            <a:spLocks noGrp="1"/>
          </p:cNvSpPr>
          <p:nvPr>
            <p:ph type="sldNum" sz="quarter" idx="12"/>
          </p:nvPr>
        </p:nvSpPr>
        <p:spPr>
          <a:xfrm>
            <a:off x="11648431" y="6490526"/>
            <a:ext cx="457200" cy="336141"/>
          </a:xfrm>
        </p:spPr>
        <p:txBody>
          <a:bodyPr anchor="ctr">
            <a:normAutofit/>
          </a:bodyPr>
          <a:lstStyle/>
          <a:p>
            <a:pPr>
              <a:spcAft>
                <a:spcPts val="600"/>
              </a:spcAft>
            </a:pPr>
            <a:fld id="{CC057153-B650-4DEB-B370-79DDCFDCE934}" type="slidenum">
              <a:rPr lang="en-US" smtClean="0"/>
              <a:pPr>
                <a:spcAft>
                  <a:spcPts val="600"/>
                </a:spcAft>
              </a:pPr>
              <a:t>6</a:t>
            </a:fld>
            <a:endParaRPr lang="en-US"/>
          </a:p>
        </p:txBody>
      </p:sp>
      <p:pic>
        <p:nvPicPr>
          <p:cNvPr id="7" name="Afbeelding 6">
            <a:extLst>
              <a:ext uri="{FF2B5EF4-FFF2-40B4-BE49-F238E27FC236}">
                <a16:creationId xmlns:a16="http://schemas.microsoft.com/office/drawing/2014/main" id="{6FCDA28C-9AF0-8A35-C610-20F7726E4E17}"/>
              </a:ext>
            </a:extLst>
          </p:cNvPr>
          <p:cNvPicPr>
            <a:picLocks noChangeAspect="1"/>
          </p:cNvPicPr>
          <p:nvPr/>
        </p:nvPicPr>
        <p:blipFill>
          <a:blip r:embed="rId3"/>
          <a:stretch>
            <a:fillRect/>
          </a:stretch>
        </p:blipFill>
        <p:spPr>
          <a:xfrm>
            <a:off x="3113315" y="1801640"/>
            <a:ext cx="6961964" cy="3254719"/>
          </a:xfrm>
          <a:prstGeom prst="rect">
            <a:avLst/>
          </a:prstGeom>
          <a:noFill/>
        </p:spPr>
      </p:pic>
    </p:spTree>
    <p:extLst>
      <p:ext uri="{BB962C8B-B14F-4D97-AF65-F5344CB8AC3E}">
        <p14:creationId xmlns:p14="http://schemas.microsoft.com/office/powerpoint/2010/main" val="461088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8B29139-7FC6-888D-5CC9-C5B5E32F7845}"/>
              </a:ext>
            </a:extLst>
          </p:cNvPr>
          <p:cNvSpPr>
            <a:spLocks noGrp="1"/>
          </p:cNvSpPr>
          <p:nvPr>
            <p:ph type="ftr" sz="quarter" idx="11"/>
          </p:nvPr>
        </p:nvSpPr>
        <p:spPr>
          <a:xfrm>
            <a:off x="8822348" y="6073276"/>
            <a:ext cx="2662835" cy="336141"/>
          </a:xfrm>
        </p:spPr>
        <p:txBody>
          <a:bodyPr/>
          <a:lstStyle/>
          <a:p>
            <a:r>
              <a:rPr lang="en-US"/>
              <a:t>Ergotherapie en vermoeidheid bij IBD</a:t>
            </a:r>
            <a:endParaRPr lang="en-US" dirty="0"/>
          </a:p>
        </p:txBody>
      </p:sp>
      <p:sp>
        <p:nvSpPr>
          <p:cNvPr id="6" name="Slide Number Placeholder 5">
            <a:extLst>
              <a:ext uri="{FF2B5EF4-FFF2-40B4-BE49-F238E27FC236}">
                <a16:creationId xmlns:a16="http://schemas.microsoft.com/office/drawing/2014/main" id="{94DC91B8-8829-9453-E93E-4D286CFA09D1}"/>
              </a:ext>
            </a:extLst>
          </p:cNvPr>
          <p:cNvSpPr>
            <a:spLocks noGrp="1"/>
          </p:cNvSpPr>
          <p:nvPr>
            <p:ph type="sldNum" sz="quarter" idx="12"/>
          </p:nvPr>
        </p:nvSpPr>
        <p:spPr>
          <a:xfrm>
            <a:off x="11577410" y="6073276"/>
            <a:ext cx="457200" cy="336141"/>
          </a:xfrm>
        </p:spPr>
        <p:txBody>
          <a:bodyPr/>
          <a:lstStyle/>
          <a:p>
            <a:fld id="{CC057153-B650-4DEB-B370-79DDCFDCE934}" type="slidenum">
              <a:rPr lang="en-US" smtClean="0"/>
              <a:pPr/>
              <a:t>7</a:t>
            </a:fld>
            <a:endParaRPr lang="en-US" dirty="0"/>
          </a:p>
        </p:txBody>
      </p:sp>
      <p:sp>
        <p:nvSpPr>
          <p:cNvPr id="4" name="Titel 1">
            <a:extLst>
              <a:ext uri="{FF2B5EF4-FFF2-40B4-BE49-F238E27FC236}">
                <a16:creationId xmlns:a16="http://schemas.microsoft.com/office/drawing/2014/main" id="{D68FCFF6-D782-CB20-99F2-06864DD48FEB}"/>
              </a:ext>
            </a:extLst>
          </p:cNvPr>
          <p:cNvSpPr>
            <a:spLocks noGrp="1"/>
          </p:cNvSpPr>
          <p:nvPr>
            <p:ph type="title"/>
          </p:nvPr>
        </p:nvSpPr>
        <p:spPr>
          <a:xfrm>
            <a:off x="468729" y="1702279"/>
            <a:ext cx="11099800" cy="3837134"/>
          </a:xfrm>
        </p:spPr>
        <p:txBody>
          <a:bodyPr>
            <a:normAutofit/>
          </a:bodyPr>
          <a:lstStyle/>
          <a:p>
            <a:r>
              <a:rPr lang="nl-NL" sz="2400" dirty="0">
                <a:solidFill>
                  <a:schemeClr val="accent6">
                    <a:lumMod val="50000"/>
                  </a:schemeClr>
                </a:solidFill>
                <a:latin typeface="Arial Nova" panose="020B0504020202020204" pitchFamily="34" charset="0"/>
                <a:ea typeface="Ebrima" panose="02000000000000000000" pitchFamily="2" charset="0"/>
                <a:cs typeface="Ebrima" panose="02000000000000000000" pitchFamily="2" charset="0"/>
              </a:rPr>
              <a:t>					</a:t>
            </a:r>
            <a:r>
              <a:rPr lang="nl-NL" sz="1600" dirty="0">
                <a:solidFill>
                  <a:schemeClr val="accent1">
                    <a:lumMod val="50000"/>
                  </a:schemeClr>
                </a:solidFill>
                <a:latin typeface="Arial Nova" panose="020B0504020202020204" pitchFamily="34" charset="0"/>
                <a:ea typeface="Ebrima" panose="02000000000000000000" pitchFamily="2" charset="0"/>
                <a:cs typeface="Ebrima" panose="02000000000000000000" pitchFamily="2" charset="0"/>
              </a:rPr>
              <a:t>ANGST</a:t>
            </a:r>
            <a:r>
              <a:rPr lang="nl-NL" sz="1600" dirty="0">
                <a:solidFill>
                  <a:schemeClr val="accent6">
                    <a:lumMod val="50000"/>
                  </a:schemeClr>
                </a:solidFill>
                <a:latin typeface="Arial Nova" panose="020B0504020202020204" pitchFamily="34" charset="0"/>
                <a:ea typeface="Ebrima" panose="02000000000000000000" pitchFamily="2" charset="0"/>
                <a:cs typeface="Ebrima" panose="02000000000000000000" pitchFamily="2" charset="0"/>
              </a:rPr>
              <a:t>			</a:t>
            </a:r>
            <a:r>
              <a:rPr lang="nl-NL" sz="1600" dirty="0">
                <a:solidFill>
                  <a:schemeClr val="accent1">
                    <a:lumMod val="50000"/>
                  </a:schemeClr>
                </a:solidFill>
                <a:latin typeface="Arial Nova" panose="020B0504020202020204" pitchFamily="34" charset="0"/>
                <a:ea typeface="Ebrima" panose="02000000000000000000" pitchFamily="2" charset="0"/>
                <a:cs typeface="Ebrima" panose="02000000000000000000" pitchFamily="2" charset="0"/>
              </a:rPr>
              <a:t>slapeloosheid</a:t>
            </a:r>
            <a:br>
              <a:rPr lang="nl-NL" sz="1600" dirty="0">
                <a:solidFill>
                  <a:schemeClr val="accent6">
                    <a:lumMod val="50000"/>
                  </a:schemeClr>
                </a:solidFill>
                <a:latin typeface="Arial Nova" panose="020B0504020202020204" pitchFamily="34" charset="0"/>
                <a:ea typeface="Ebrima" panose="02000000000000000000" pitchFamily="2" charset="0"/>
                <a:cs typeface="Ebrima" panose="02000000000000000000" pitchFamily="2" charset="0"/>
              </a:rPr>
            </a:br>
            <a:r>
              <a:rPr lang="nl-NL" sz="1600" dirty="0">
                <a:solidFill>
                  <a:schemeClr val="accent6">
                    <a:lumMod val="50000"/>
                  </a:schemeClr>
                </a:solidFill>
                <a:latin typeface="Arial Nova" panose="020B0504020202020204" pitchFamily="34" charset="0"/>
                <a:ea typeface="Ebrima" panose="02000000000000000000" pitchFamily="2" charset="0"/>
                <a:cs typeface="Ebrima" panose="02000000000000000000" pitchFamily="2" charset="0"/>
              </a:rPr>
              <a:t>	</a:t>
            </a:r>
            <a:br>
              <a:rPr lang="nl-NL" sz="1600" dirty="0">
                <a:solidFill>
                  <a:schemeClr val="accent6">
                    <a:lumMod val="50000"/>
                  </a:schemeClr>
                </a:solidFill>
                <a:latin typeface="Arial Nova" panose="020B0504020202020204" pitchFamily="34" charset="0"/>
                <a:ea typeface="Ebrima" panose="02000000000000000000" pitchFamily="2" charset="0"/>
                <a:cs typeface="Ebrima" panose="02000000000000000000" pitchFamily="2" charset="0"/>
              </a:rPr>
            </a:br>
            <a:br>
              <a:rPr lang="nl-NL" sz="1600" dirty="0">
                <a:solidFill>
                  <a:schemeClr val="accent6">
                    <a:lumMod val="50000"/>
                  </a:schemeClr>
                </a:solidFill>
                <a:latin typeface="Arial Nova" panose="020B0504020202020204" pitchFamily="34" charset="0"/>
                <a:ea typeface="Ebrima" panose="02000000000000000000" pitchFamily="2" charset="0"/>
                <a:cs typeface="Ebrima" panose="02000000000000000000" pitchFamily="2" charset="0"/>
              </a:rPr>
            </a:br>
            <a:r>
              <a:rPr lang="nl-NL" sz="1600" dirty="0">
                <a:solidFill>
                  <a:schemeClr val="accent6">
                    <a:lumMod val="50000"/>
                  </a:schemeClr>
                </a:solidFill>
                <a:latin typeface="Arial Nova" panose="020B0504020202020204" pitchFamily="34" charset="0"/>
                <a:ea typeface="Ebrima" panose="02000000000000000000" pitchFamily="2" charset="0"/>
                <a:cs typeface="Ebrima" panose="02000000000000000000" pitchFamily="2" charset="0"/>
              </a:rPr>
              <a:t>	</a:t>
            </a:r>
            <a:r>
              <a:rPr lang="nl-NL" sz="1600" dirty="0">
                <a:solidFill>
                  <a:schemeClr val="accent1">
                    <a:lumMod val="50000"/>
                  </a:schemeClr>
                </a:solidFill>
                <a:latin typeface="Arial Nova" panose="020B0504020202020204" pitchFamily="34" charset="0"/>
                <a:ea typeface="Ebrima" panose="02000000000000000000" pitchFamily="2" charset="0"/>
                <a:cs typeface="Ebrima" panose="02000000000000000000" pitchFamily="2" charset="0"/>
              </a:rPr>
              <a:t>ziekte</a:t>
            </a:r>
            <a:br>
              <a:rPr lang="nl-NL" sz="1600" dirty="0">
                <a:solidFill>
                  <a:schemeClr val="accent6">
                    <a:lumMod val="50000"/>
                  </a:schemeClr>
                </a:solidFill>
                <a:latin typeface="Arial Nova" panose="020B0504020202020204" pitchFamily="34" charset="0"/>
                <a:ea typeface="Ebrima" panose="02000000000000000000" pitchFamily="2" charset="0"/>
                <a:cs typeface="Ebrima" panose="02000000000000000000" pitchFamily="2" charset="0"/>
              </a:rPr>
            </a:br>
            <a:br>
              <a:rPr lang="nl-NL" sz="1600" dirty="0">
                <a:solidFill>
                  <a:schemeClr val="accent6">
                    <a:lumMod val="50000"/>
                  </a:schemeClr>
                </a:solidFill>
                <a:latin typeface="Arial Nova" panose="020B0504020202020204" pitchFamily="34" charset="0"/>
                <a:ea typeface="Ebrima" panose="02000000000000000000" pitchFamily="2" charset="0"/>
                <a:cs typeface="Ebrima" panose="02000000000000000000" pitchFamily="2" charset="0"/>
              </a:rPr>
            </a:br>
            <a:br>
              <a:rPr lang="nl-NL" sz="1600" dirty="0">
                <a:solidFill>
                  <a:schemeClr val="accent6">
                    <a:lumMod val="50000"/>
                  </a:schemeClr>
                </a:solidFill>
                <a:latin typeface="Arial Nova" panose="020B0504020202020204" pitchFamily="34" charset="0"/>
                <a:ea typeface="Ebrima" panose="02000000000000000000" pitchFamily="2" charset="0"/>
                <a:cs typeface="Ebrima" panose="02000000000000000000" pitchFamily="2" charset="0"/>
              </a:rPr>
            </a:br>
            <a:r>
              <a:rPr lang="nl-NL" sz="1600" dirty="0">
                <a:solidFill>
                  <a:schemeClr val="accent6">
                    <a:lumMod val="50000"/>
                  </a:schemeClr>
                </a:solidFill>
                <a:latin typeface="Arial Nova" panose="020B0504020202020204" pitchFamily="34" charset="0"/>
                <a:ea typeface="Ebrima" panose="02000000000000000000" pitchFamily="2" charset="0"/>
                <a:cs typeface="Ebrima" panose="02000000000000000000" pitchFamily="2" charset="0"/>
              </a:rPr>
              <a:t>				         </a:t>
            </a:r>
            <a:r>
              <a:rPr lang="nl-NL" sz="3200" b="1" dirty="0">
                <a:solidFill>
                  <a:schemeClr val="accent1">
                    <a:lumMod val="50000"/>
                  </a:schemeClr>
                </a:solidFill>
                <a:latin typeface="Arial Nova" panose="020B0504020202020204" pitchFamily="34" charset="0"/>
                <a:ea typeface="Ebrima" panose="02000000000000000000" pitchFamily="2" charset="0"/>
                <a:cs typeface="Ebrima" panose="02000000000000000000" pitchFamily="2" charset="0"/>
              </a:rPr>
              <a:t>vermoeidheid</a:t>
            </a:r>
            <a:r>
              <a:rPr lang="nl-NL" sz="1600" dirty="0">
                <a:solidFill>
                  <a:schemeClr val="accent6">
                    <a:lumMod val="50000"/>
                  </a:schemeClr>
                </a:solidFill>
                <a:latin typeface="Arial Nova" panose="020B0504020202020204" pitchFamily="34" charset="0"/>
                <a:ea typeface="Ebrima" panose="02000000000000000000" pitchFamily="2" charset="0"/>
                <a:cs typeface="Ebrima" panose="02000000000000000000" pitchFamily="2" charset="0"/>
              </a:rPr>
              <a:t>		       </a:t>
            </a:r>
            <a:r>
              <a:rPr lang="nl-NL" sz="1600" dirty="0">
                <a:solidFill>
                  <a:schemeClr val="accent1">
                    <a:lumMod val="50000"/>
                  </a:schemeClr>
                </a:solidFill>
                <a:latin typeface="Arial Nova" panose="020B0504020202020204" pitchFamily="34" charset="0"/>
                <a:ea typeface="Ebrima" panose="02000000000000000000" pitchFamily="2" charset="0"/>
                <a:cs typeface="Ebrima" panose="02000000000000000000" pitchFamily="2" charset="0"/>
              </a:rPr>
              <a:t>somberheid</a:t>
            </a:r>
            <a:br>
              <a:rPr lang="nl-NL" sz="1600" dirty="0">
                <a:solidFill>
                  <a:schemeClr val="accent6">
                    <a:lumMod val="50000"/>
                  </a:schemeClr>
                </a:solidFill>
                <a:latin typeface="Arial Nova" panose="020B0504020202020204" pitchFamily="34" charset="0"/>
                <a:ea typeface="Ebrima" panose="02000000000000000000" pitchFamily="2" charset="0"/>
                <a:cs typeface="Ebrima" panose="02000000000000000000" pitchFamily="2" charset="0"/>
              </a:rPr>
            </a:br>
            <a:br>
              <a:rPr lang="nl-NL" sz="1600" dirty="0">
                <a:solidFill>
                  <a:schemeClr val="accent6">
                    <a:lumMod val="50000"/>
                  </a:schemeClr>
                </a:solidFill>
                <a:latin typeface="Arial Nova" panose="020B0504020202020204" pitchFamily="34" charset="0"/>
                <a:ea typeface="Ebrima" panose="02000000000000000000" pitchFamily="2" charset="0"/>
                <a:cs typeface="Ebrima" panose="02000000000000000000" pitchFamily="2" charset="0"/>
              </a:rPr>
            </a:br>
            <a:br>
              <a:rPr lang="nl-NL" sz="1600" dirty="0">
                <a:solidFill>
                  <a:schemeClr val="accent6">
                    <a:lumMod val="50000"/>
                  </a:schemeClr>
                </a:solidFill>
                <a:latin typeface="Arial Nova" panose="020B0504020202020204" pitchFamily="34" charset="0"/>
                <a:ea typeface="Ebrima" panose="02000000000000000000" pitchFamily="2" charset="0"/>
                <a:cs typeface="Ebrima" panose="02000000000000000000" pitchFamily="2" charset="0"/>
              </a:rPr>
            </a:br>
            <a:br>
              <a:rPr lang="nl-NL" sz="1600" dirty="0">
                <a:solidFill>
                  <a:schemeClr val="accent6">
                    <a:lumMod val="50000"/>
                  </a:schemeClr>
                </a:solidFill>
                <a:latin typeface="Arial Nova" panose="020B0504020202020204" pitchFamily="34" charset="0"/>
                <a:ea typeface="Ebrima" panose="02000000000000000000" pitchFamily="2" charset="0"/>
                <a:cs typeface="Ebrima" panose="02000000000000000000" pitchFamily="2" charset="0"/>
              </a:rPr>
            </a:br>
            <a:br>
              <a:rPr lang="nl-NL" sz="1600" dirty="0">
                <a:solidFill>
                  <a:schemeClr val="accent6">
                    <a:lumMod val="50000"/>
                  </a:schemeClr>
                </a:solidFill>
                <a:latin typeface="Arial Nova" panose="020B0504020202020204" pitchFamily="34" charset="0"/>
                <a:ea typeface="Ebrima" panose="02000000000000000000" pitchFamily="2" charset="0"/>
                <a:cs typeface="Ebrima" panose="02000000000000000000" pitchFamily="2" charset="0"/>
              </a:rPr>
            </a:br>
            <a:r>
              <a:rPr lang="nl-NL" sz="1600" dirty="0">
                <a:solidFill>
                  <a:schemeClr val="accent6">
                    <a:lumMod val="50000"/>
                  </a:schemeClr>
                </a:solidFill>
                <a:latin typeface="Arial Nova" panose="020B0504020202020204" pitchFamily="34" charset="0"/>
                <a:ea typeface="Ebrima" panose="02000000000000000000" pitchFamily="2" charset="0"/>
                <a:cs typeface="Ebrima" panose="02000000000000000000" pitchFamily="2" charset="0"/>
              </a:rPr>
              <a:t>	</a:t>
            </a:r>
            <a:r>
              <a:rPr lang="nl-NL" sz="1600" dirty="0">
                <a:solidFill>
                  <a:schemeClr val="accent1">
                    <a:lumMod val="50000"/>
                  </a:schemeClr>
                </a:solidFill>
                <a:latin typeface="Arial Nova" panose="020B0504020202020204" pitchFamily="34" charset="0"/>
                <a:ea typeface="Ebrima" panose="02000000000000000000" pitchFamily="2" charset="0"/>
                <a:cs typeface="Ebrima" panose="02000000000000000000" pitchFamily="2" charset="0"/>
              </a:rPr>
              <a:t>behandeling  </a:t>
            </a:r>
            <a:r>
              <a:rPr lang="nl-NL" sz="1600" dirty="0">
                <a:solidFill>
                  <a:schemeClr val="accent6">
                    <a:lumMod val="50000"/>
                  </a:schemeClr>
                </a:solidFill>
                <a:latin typeface="Arial Nova" panose="020B0504020202020204" pitchFamily="34" charset="0"/>
                <a:ea typeface="Ebrima" panose="02000000000000000000" pitchFamily="2" charset="0"/>
                <a:cs typeface="Ebrima" panose="02000000000000000000" pitchFamily="2" charset="0"/>
              </a:rPr>
              <a:t>			</a:t>
            </a:r>
            <a:br>
              <a:rPr lang="nl-NL" sz="1600" dirty="0">
                <a:solidFill>
                  <a:schemeClr val="accent6">
                    <a:lumMod val="50000"/>
                  </a:schemeClr>
                </a:solidFill>
                <a:latin typeface="Arial Nova" panose="020B0504020202020204" pitchFamily="34" charset="0"/>
                <a:ea typeface="Ebrima" panose="02000000000000000000" pitchFamily="2" charset="0"/>
                <a:cs typeface="Ebrima" panose="02000000000000000000" pitchFamily="2" charset="0"/>
              </a:rPr>
            </a:br>
            <a:br>
              <a:rPr lang="nl-NL" sz="1600" dirty="0">
                <a:solidFill>
                  <a:schemeClr val="accent6">
                    <a:lumMod val="50000"/>
                  </a:schemeClr>
                </a:solidFill>
                <a:latin typeface="Arial Nova" panose="020B0504020202020204" pitchFamily="34" charset="0"/>
                <a:ea typeface="Ebrima" panose="02000000000000000000" pitchFamily="2" charset="0"/>
                <a:cs typeface="Ebrima" panose="02000000000000000000" pitchFamily="2" charset="0"/>
              </a:rPr>
            </a:br>
            <a:r>
              <a:rPr lang="nl-NL" sz="1600" dirty="0">
                <a:solidFill>
                  <a:schemeClr val="accent6">
                    <a:lumMod val="50000"/>
                  </a:schemeClr>
                </a:solidFill>
                <a:latin typeface="Arial Nova" panose="020B0504020202020204" pitchFamily="34" charset="0"/>
                <a:ea typeface="Ebrima" panose="02000000000000000000" pitchFamily="2" charset="0"/>
                <a:cs typeface="Ebrima" panose="02000000000000000000" pitchFamily="2" charset="0"/>
              </a:rPr>
              <a:t>					</a:t>
            </a:r>
            <a:r>
              <a:rPr lang="nl-NL" sz="1600" dirty="0">
                <a:solidFill>
                  <a:schemeClr val="accent1">
                    <a:lumMod val="50000"/>
                  </a:schemeClr>
                </a:solidFill>
                <a:latin typeface="Arial Nova" panose="020B0504020202020204" pitchFamily="34" charset="0"/>
                <a:ea typeface="Ebrima" panose="02000000000000000000" pitchFamily="2" charset="0"/>
                <a:cs typeface="Ebrima" panose="02000000000000000000" pitchFamily="2" charset="0"/>
              </a:rPr>
              <a:t>minder bewegen</a:t>
            </a:r>
            <a:r>
              <a:rPr lang="nl-NL" sz="1600" dirty="0">
                <a:solidFill>
                  <a:schemeClr val="accent6">
                    <a:lumMod val="50000"/>
                  </a:schemeClr>
                </a:solidFill>
                <a:latin typeface="Arial Nova" panose="020B0504020202020204" pitchFamily="34" charset="0"/>
                <a:ea typeface="Ebrima" panose="02000000000000000000" pitchFamily="2" charset="0"/>
                <a:cs typeface="Ebrima" panose="02000000000000000000" pitchFamily="2" charset="0"/>
              </a:rPr>
              <a:t>	</a:t>
            </a:r>
          </a:p>
        </p:txBody>
      </p:sp>
      <p:sp>
        <p:nvSpPr>
          <p:cNvPr id="7" name="Tekstvak 6">
            <a:extLst>
              <a:ext uri="{FF2B5EF4-FFF2-40B4-BE49-F238E27FC236}">
                <a16:creationId xmlns:a16="http://schemas.microsoft.com/office/drawing/2014/main" id="{80A4D711-293A-7E80-53CA-636BE5307AB5}"/>
              </a:ext>
            </a:extLst>
          </p:cNvPr>
          <p:cNvSpPr txBox="1"/>
          <p:nvPr/>
        </p:nvSpPr>
        <p:spPr>
          <a:xfrm>
            <a:off x="422326" y="444898"/>
            <a:ext cx="11347347" cy="707886"/>
          </a:xfrm>
          <a:prstGeom prst="rect">
            <a:avLst/>
          </a:prstGeom>
          <a:noFill/>
        </p:spPr>
        <p:txBody>
          <a:bodyPr wrap="square" rtlCol="0">
            <a:spAutoFit/>
          </a:bodyPr>
          <a:lstStyle/>
          <a:p>
            <a:pPr algn="ctr"/>
            <a:r>
              <a:rPr lang="nl-NL" sz="3600" dirty="0">
                <a:solidFill>
                  <a:schemeClr val="accent6">
                    <a:lumMod val="50000"/>
                  </a:schemeClr>
                </a:solidFill>
                <a:latin typeface="Neue Haas Grotesk Text Pro" panose="020B0504020202020204" pitchFamily="34" charset="0"/>
                <a:ea typeface="Ebrima" panose="02000000000000000000" pitchFamily="2" charset="0"/>
                <a:cs typeface="Ebrima" panose="02000000000000000000" pitchFamily="2" charset="0"/>
              </a:rPr>
              <a:t>VERMOEIDHEID</a:t>
            </a:r>
            <a:r>
              <a:rPr lang="nl-NL" sz="4000" dirty="0">
                <a:solidFill>
                  <a:schemeClr val="accent6">
                    <a:lumMod val="50000"/>
                  </a:schemeClr>
                </a:solidFill>
                <a:latin typeface="Neue Haas Grotesk Text Pro" panose="020B0504020202020204" pitchFamily="34" charset="0"/>
                <a:ea typeface="Ebrima" panose="02000000000000000000" pitchFamily="2" charset="0"/>
                <a:cs typeface="Ebrima" panose="02000000000000000000" pitchFamily="2" charset="0"/>
              </a:rPr>
              <a:t> </a:t>
            </a:r>
            <a:r>
              <a:rPr lang="nl-NL" sz="3600" dirty="0">
                <a:solidFill>
                  <a:schemeClr val="accent6">
                    <a:lumMod val="50000"/>
                  </a:schemeClr>
                </a:solidFill>
                <a:latin typeface="Neue Haas Grotesk Text Pro" panose="020B0504020202020204" pitchFamily="34" charset="0"/>
                <a:ea typeface="Ebrima" panose="02000000000000000000" pitchFamily="2" charset="0"/>
                <a:cs typeface="Ebrima" panose="02000000000000000000" pitchFamily="2" charset="0"/>
              </a:rPr>
              <a:t>ALS NETWERKPROBLEEM</a:t>
            </a:r>
            <a:endParaRPr lang="nl-NL" sz="4000" dirty="0">
              <a:latin typeface="Neue Haas Grotesk Text Pro" panose="020B0504020202020204" pitchFamily="34" charset="0"/>
            </a:endParaRPr>
          </a:p>
        </p:txBody>
      </p:sp>
      <p:cxnSp>
        <p:nvCxnSpPr>
          <p:cNvPr id="9" name="Rechte verbindingslijn met pijl 8">
            <a:extLst>
              <a:ext uri="{FF2B5EF4-FFF2-40B4-BE49-F238E27FC236}">
                <a16:creationId xmlns:a16="http://schemas.microsoft.com/office/drawing/2014/main" id="{C17C10A5-3126-2333-3982-895A8A85CB9C}"/>
              </a:ext>
            </a:extLst>
          </p:cNvPr>
          <p:cNvCxnSpPr/>
          <p:nvPr/>
        </p:nvCxnSpPr>
        <p:spPr>
          <a:xfrm>
            <a:off x="2280293" y="3011750"/>
            <a:ext cx="2325189" cy="69015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a:extLst>
              <a:ext uri="{FF2B5EF4-FFF2-40B4-BE49-F238E27FC236}">
                <a16:creationId xmlns:a16="http://schemas.microsoft.com/office/drawing/2014/main" id="{179A12E2-AFFA-4E26-418B-6201FBA22FCE}"/>
              </a:ext>
            </a:extLst>
          </p:cNvPr>
          <p:cNvCxnSpPr>
            <a:cxnSpLocks/>
          </p:cNvCxnSpPr>
          <p:nvPr/>
        </p:nvCxnSpPr>
        <p:spPr>
          <a:xfrm flipV="1">
            <a:off x="3072773" y="3876076"/>
            <a:ext cx="1532709" cy="107115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4BD13315-5B52-4A6B-AA3D-67FC39D1D053}"/>
              </a:ext>
            </a:extLst>
          </p:cNvPr>
          <p:cNvCxnSpPr/>
          <p:nvPr/>
        </p:nvCxnSpPr>
        <p:spPr>
          <a:xfrm flipV="1">
            <a:off x="2280293" y="2282407"/>
            <a:ext cx="2743200" cy="63572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E3863167-E09F-3170-ADAD-6A16F0B306C0}"/>
              </a:ext>
            </a:extLst>
          </p:cNvPr>
          <p:cNvCxnSpPr/>
          <p:nvPr/>
        </p:nvCxnSpPr>
        <p:spPr>
          <a:xfrm>
            <a:off x="5755013" y="2404327"/>
            <a:ext cx="0" cy="103632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a:extLst>
              <a:ext uri="{FF2B5EF4-FFF2-40B4-BE49-F238E27FC236}">
                <a16:creationId xmlns:a16="http://schemas.microsoft.com/office/drawing/2014/main" id="{75985E0C-BA00-9AFD-378F-ADFBB91B6FAE}"/>
              </a:ext>
            </a:extLst>
          </p:cNvPr>
          <p:cNvCxnSpPr>
            <a:cxnSpLocks/>
          </p:cNvCxnSpPr>
          <p:nvPr/>
        </p:nvCxnSpPr>
        <p:spPr>
          <a:xfrm>
            <a:off x="5885642" y="2282407"/>
            <a:ext cx="182880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a:extLst>
              <a:ext uri="{FF2B5EF4-FFF2-40B4-BE49-F238E27FC236}">
                <a16:creationId xmlns:a16="http://schemas.microsoft.com/office/drawing/2014/main" id="{C7583DF6-D3C6-FB9C-E6E9-B2C9D0D91CE6}"/>
              </a:ext>
            </a:extLst>
          </p:cNvPr>
          <p:cNvCxnSpPr/>
          <p:nvPr/>
        </p:nvCxnSpPr>
        <p:spPr>
          <a:xfrm>
            <a:off x="8715928" y="2482704"/>
            <a:ext cx="661851" cy="113211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met pijl 22">
            <a:extLst>
              <a:ext uri="{FF2B5EF4-FFF2-40B4-BE49-F238E27FC236}">
                <a16:creationId xmlns:a16="http://schemas.microsoft.com/office/drawing/2014/main" id="{048728FC-9CE4-B8CB-9CA6-9210A912F9D1}"/>
              </a:ext>
            </a:extLst>
          </p:cNvPr>
          <p:cNvCxnSpPr>
            <a:cxnSpLocks/>
          </p:cNvCxnSpPr>
          <p:nvPr/>
        </p:nvCxnSpPr>
        <p:spPr>
          <a:xfrm flipH="1" flipV="1">
            <a:off x="8933642" y="2482704"/>
            <a:ext cx="661851" cy="113211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a:extLst>
              <a:ext uri="{FF2B5EF4-FFF2-40B4-BE49-F238E27FC236}">
                <a16:creationId xmlns:a16="http://schemas.microsoft.com/office/drawing/2014/main" id="{1C69FFB6-F0FF-55E4-D183-853CACF18E1E}"/>
              </a:ext>
            </a:extLst>
          </p:cNvPr>
          <p:cNvCxnSpPr/>
          <p:nvPr/>
        </p:nvCxnSpPr>
        <p:spPr>
          <a:xfrm flipH="1">
            <a:off x="7000339" y="3971870"/>
            <a:ext cx="2377440" cy="135853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a:extLst>
              <a:ext uri="{FF2B5EF4-FFF2-40B4-BE49-F238E27FC236}">
                <a16:creationId xmlns:a16="http://schemas.microsoft.com/office/drawing/2014/main" id="{2FEAD3F2-AC66-90F1-0260-1DF81E4B0B6C}"/>
              </a:ext>
            </a:extLst>
          </p:cNvPr>
          <p:cNvCxnSpPr>
            <a:cxnSpLocks/>
          </p:cNvCxnSpPr>
          <p:nvPr/>
        </p:nvCxnSpPr>
        <p:spPr>
          <a:xfrm flipV="1">
            <a:off x="5755013" y="3971870"/>
            <a:ext cx="0" cy="125403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3" name="Rechte verbindingslijn met pijl 32">
            <a:extLst>
              <a:ext uri="{FF2B5EF4-FFF2-40B4-BE49-F238E27FC236}">
                <a16:creationId xmlns:a16="http://schemas.microsoft.com/office/drawing/2014/main" id="{48240E7C-D686-8387-3DB9-DC00139A1EE4}"/>
              </a:ext>
            </a:extLst>
          </p:cNvPr>
          <p:cNvCxnSpPr>
            <a:cxnSpLocks/>
          </p:cNvCxnSpPr>
          <p:nvPr/>
        </p:nvCxnSpPr>
        <p:spPr>
          <a:xfrm>
            <a:off x="5955311" y="3971870"/>
            <a:ext cx="0" cy="125403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8" name="Rechte verbindingslijn met pijl 37">
            <a:extLst>
              <a:ext uri="{FF2B5EF4-FFF2-40B4-BE49-F238E27FC236}">
                <a16:creationId xmlns:a16="http://schemas.microsoft.com/office/drawing/2014/main" id="{003FE57A-796A-4B71-D5BF-E50D25505944}"/>
              </a:ext>
            </a:extLst>
          </p:cNvPr>
          <p:cNvCxnSpPr/>
          <p:nvPr/>
        </p:nvCxnSpPr>
        <p:spPr>
          <a:xfrm flipH="1">
            <a:off x="7879905" y="3876076"/>
            <a:ext cx="126274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0" name="Rechte verbindingslijn met pijl 39">
            <a:extLst>
              <a:ext uri="{FF2B5EF4-FFF2-40B4-BE49-F238E27FC236}">
                <a16:creationId xmlns:a16="http://schemas.microsoft.com/office/drawing/2014/main" id="{40C73A37-EAB9-0C74-AAA8-355F9F16F11D}"/>
              </a:ext>
            </a:extLst>
          </p:cNvPr>
          <p:cNvCxnSpPr/>
          <p:nvPr/>
        </p:nvCxnSpPr>
        <p:spPr>
          <a:xfrm flipH="1">
            <a:off x="7879905" y="2482704"/>
            <a:ext cx="687977" cy="113211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6" name="Rechte verbindingslijn met pijl 45">
            <a:extLst>
              <a:ext uri="{FF2B5EF4-FFF2-40B4-BE49-F238E27FC236}">
                <a16:creationId xmlns:a16="http://schemas.microsoft.com/office/drawing/2014/main" id="{7A60336D-31FD-0A1E-0340-6CABBDAA44B3}"/>
              </a:ext>
            </a:extLst>
          </p:cNvPr>
          <p:cNvCxnSpPr>
            <a:cxnSpLocks/>
          </p:cNvCxnSpPr>
          <p:nvPr/>
        </p:nvCxnSpPr>
        <p:spPr>
          <a:xfrm>
            <a:off x="7879905" y="3701904"/>
            <a:ext cx="126274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01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2F81C-2BD8-A4FA-1C47-752CDA28131D}"/>
              </a:ext>
            </a:extLst>
          </p:cNvPr>
          <p:cNvSpPr>
            <a:spLocks noGrp="1"/>
          </p:cNvSpPr>
          <p:nvPr>
            <p:ph type="title"/>
          </p:nvPr>
        </p:nvSpPr>
        <p:spPr>
          <a:xfrm>
            <a:off x="724408" y="734740"/>
            <a:ext cx="5981192" cy="805154"/>
          </a:xfrm>
        </p:spPr>
        <p:txBody>
          <a:bodyPr anchor="b">
            <a:noAutofit/>
          </a:bodyPr>
          <a:lstStyle/>
          <a:p>
            <a:r>
              <a:rPr lang="en-US" sz="3600" dirty="0" err="1"/>
              <a:t>energiemanagement</a:t>
            </a:r>
            <a:endParaRPr lang="nl-NL" dirty="0" err="1"/>
          </a:p>
        </p:txBody>
      </p:sp>
      <p:sp>
        <p:nvSpPr>
          <p:cNvPr id="17" name="Content Placeholder 2">
            <a:extLst>
              <a:ext uri="{FF2B5EF4-FFF2-40B4-BE49-F238E27FC236}">
                <a16:creationId xmlns:a16="http://schemas.microsoft.com/office/drawing/2014/main" id="{2BDB1F00-6FDE-F626-90F7-563E5247A1B9}"/>
              </a:ext>
            </a:extLst>
          </p:cNvPr>
          <p:cNvSpPr>
            <a:spLocks noGrp="1"/>
          </p:cNvSpPr>
          <p:nvPr>
            <p:ph sz="quarter" idx="14"/>
          </p:nvPr>
        </p:nvSpPr>
        <p:spPr>
          <a:xfrm>
            <a:off x="1951083" y="2173647"/>
            <a:ext cx="3527842" cy="2960100"/>
          </a:xfrm>
        </p:spPr>
        <p:txBody>
          <a:bodyPr vert="horz" lIns="91440" tIns="45720" rIns="91440" bIns="45720" rtlCol="0" anchor="t">
            <a:normAutofit/>
          </a:bodyPr>
          <a:lstStyle/>
          <a:p>
            <a:pPr marL="0" indent="0">
              <a:buNone/>
            </a:pPr>
            <a:r>
              <a:rPr lang="en-US" sz="2400" dirty="0"/>
              <a:t>Je </a:t>
            </a:r>
            <a:r>
              <a:rPr lang="en-US" sz="2400" dirty="0" err="1"/>
              <a:t>leven</a:t>
            </a:r>
            <a:r>
              <a:rPr lang="en-US" sz="2400" dirty="0"/>
              <a:t> in </a:t>
            </a:r>
            <a:r>
              <a:rPr lang="en-US" sz="2400" dirty="0" err="1"/>
              <a:t>balans</a:t>
            </a:r>
            <a:r>
              <a:rPr lang="en-US" sz="2400" dirty="0"/>
              <a:t> :</a:t>
            </a:r>
          </a:p>
          <a:p>
            <a:pPr marL="0" indent="0">
              <a:buNone/>
            </a:pPr>
            <a:endParaRPr lang="en-US" sz="2000" dirty="0"/>
          </a:p>
          <a:p>
            <a:r>
              <a:rPr lang="en-US" sz="2000" dirty="0" err="1"/>
              <a:t>Privéleven</a:t>
            </a:r>
            <a:r>
              <a:rPr lang="en-US" sz="2000" dirty="0"/>
              <a:t> in </a:t>
            </a:r>
            <a:r>
              <a:rPr lang="en-US" sz="2000" dirty="0" err="1"/>
              <a:t>balans</a:t>
            </a:r>
            <a:endParaRPr lang="en-US" sz="2000" dirty="0"/>
          </a:p>
          <a:p>
            <a:pPr marL="0" indent="0">
              <a:buNone/>
            </a:pPr>
            <a:r>
              <a:rPr lang="en-US" sz="2000" dirty="0"/>
              <a:t>	      </a:t>
            </a:r>
            <a:r>
              <a:rPr lang="en-US" sz="2000" dirty="0" err="1"/>
              <a:t>én</a:t>
            </a:r>
            <a:endParaRPr lang="en-US" sz="2000" dirty="0"/>
          </a:p>
          <a:p>
            <a:r>
              <a:rPr lang="en-US" sz="2000" dirty="0"/>
              <a:t>Werk/</a:t>
            </a:r>
            <a:r>
              <a:rPr lang="en-US" sz="2000" dirty="0" err="1"/>
              <a:t>studie</a:t>
            </a:r>
            <a:r>
              <a:rPr lang="en-US" sz="2000" dirty="0"/>
              <a:t> in </a:t>
            </a:r>
            <a:r>
              <a:rPr lang="en-US" sz="2000" dirty="0" err="1"/>
              <a:t>balans</a:t>
            </a:r>
            <a:endParaRPr lang="en-US" sz="2000" dirty="0"/>
          </a:p>
          <a:p>
            <a:endParaRPr lang="en-US" dirty="0"/>
          </a:p>
          <a:p>
            <a:pPr marL="0" indent="0">
              <a:buNone/>
            </a:pPr>
            <a:endParaRPr lang="en-US" dirty="0"/>
          </a:p>
        </p:txBody>
      </p:sp>
      <p:sp>
        <p:nvSpPr>
          <p:cNvPr id="5" name="Footer Placeholder 4">
            <a:extLst>
              <a:ext uri="{FF2B5EF4-FFF2-40B4-BE49-F238E27FC236}">
                <a16:creationId xmlns:a16="http://schemas.microsoft.com/office/drawing/2014/main" id="{435CA12B-9FEC-9EC2-45A2-67466ADBDE5C}"/>
              </a:ext>
            </a:extLst>
          </p:cNvPr>
          <p:cNvSpPr>
            <a:spLocks noGrp="1"/>
          </p:cNvSpPr>
          <p:nvPr>
            <p:ph type="ftr" sz="quarter" idx="11"/>
          </p:nvPr>
        </p:nvSpPr>
        <p:spPr>
          <a:xfrm>
            <a:off x="8893369" y="6490526"/>
            <a:ext cx="2662835" cy="336141"/>
          </a:xfrm>
        </p:spPr>
        <p:txBody>
          <a:bodyPr anchor="ctr">
            <a:normAutofit/>
          </a:bodyPr>
          <a:lstStyle/>
          <a:p>
            <a:pPr>
              <a:spcAft>
                <a:spcPts val="600"/>
              </a:spcAft>
            </a:pPr>
            <a:r>
              <a:rPr lang="en-US"/>
              <a:t>Ergotherapie en vermoeidheid bij IBD</a:t>
            </a:r>
          </a:p>
        </p:txBody>
      </p:sp>
      <p:sp>
        <p:nvSpPr>
          <p:cNvPr id="6" name="Slide Number Placeholder 5">
            <a:extLst>
              <a:ext uri="{FF2B5EF4-FFF2-40B4-BE49-F238E27FC236}">
                <a16:creationId xmlns:a16="http://schemas.microsoft.com/office/drawing/2014/main" id="{8D167AE3-F49B-E352-A529-8E3AAB9EEFC0}"/>
              </a:ext>
            </a:extLst>
          </p:cNvPr>
          <p:cNvSpPr>
            <a:spLocks noGrp="1"/>
          </p:cNvSpPr>
          <p:nvPr>
            <p:ph type="sldNum" sz="quarter" idx="12"/>
          </p:nvPr>
        </p:nvSpPr>
        <p:spPr>
          <a:xfrm>
            <a:off x="11648431" y="6490526"/>
            <a:ext cx="457200" cy="336141"/>
          </a:xfrm>
        </p:spPr>
        <p:txBody>
          <a:bodyPr anchor="ctr">
            <a:normAutofit/>
          </a:bodyPr>
          <a:lstStyle/>
          <a:p>
            <a:pPr>
              <a:spcAft>
                <a:spcPts val="600"/>
              </a:spcAft>
            </a:pPr>
            <a:fld id="{84C450F2-3BB4-4AE4-8A35-A9D7AEA4C850}" type="slidenum">
              <a:rPr lang="en-US" smtClean="0"/>
              <a:pPr>
                <a:spcAft>
                  <a:spcPts val="600"/>
                </a:spcAft>
              </a:pPr>
              <a:t>8</a:t>
            </a:fld>
            <a:endParaRPr lang="en-US"/>
          </a:p>
        </p:txBody>
      </p:sp>
      <p:sp>
        <p:nvSpPr>
          <p:cNvPr id="10" name="Tekstvak 9">
            <a:extLst>
              <a:ext uri="{FF2B5EF4-FFF2-40B4-BE49-F238E27FC236}">
                <a16:creationId xmlns:a16="http://schemas.microsoft.com/office/drawing/2014/main" id="{FDA750AF-C22B-4A16-B38D-34734DD20663}"/>
              </a:ext>
            </a:extLst>
          </p:cNvPr>
          <p:cNvSpPr txBox="1"/>
          <p:nvPr/>
        </p:nvSpPr>
        <p:spPr>
          <a:xfrm>
            <a:off x="429767" y="5767500"/>
            <a:ext cx="493821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dirty="0">
                <a:ea typeface="+mn-lt"/>
                <a:cs typeface="+mn-lt"/>
                <a:hlinkClick r:id="rId3"/>
              </a:rPr>
              <a:t>https://www.crohn-colitis.nl/leven-met/vermoeidheid/</a:t>
            </a:r>
            <a:endParaRPr lang="nl-NL" dirty="0">
              <a:ea typeface="+mn-lt"/>
              <a:cs typeface="+mn-lt"/>
            </a:endParaRPr>
          </a:p>
          <a:p>
            <a:pPr algn="l"/>
            <a:endParaRPr lang="nl-NL" dirty="0">
              <a:ea typeface="+mn-lt"/>
              <a:cs typeface="+mn-lt"/>
            </a:endParaRPr>
          </a:p>
          <a:p>
            <a:pPr algn="l"/>
            <a:endParaRPr lang="nl-NL" dirty="0">
              <a:ea typeface="+mn-lt"/>
              <a:cs typeface="+mn-lt"/>
            </a:endParaRPr>
          </a:p>
        </p:txBody>
      </p:sp>
      <p:pic>
        <p:nvPicPr>
          <p:cNvPr id="4" name="Afbeelding 3">
            <a:extLst>
              <a:ext uri="{FF2B5EF4-FFF2-40B4-BE49-F238E27FC236}">
                <a16:creationId xmlns:a16="http://schemas.microsoft.com/office/drawing/2014/main" id="{538488A9-BC78-4339-36A9-653AA30103C7}"/>
              </a:ext>
            </a:extLst>
          </p:cNvPr>
          <p:cNvPicPr>
            <a:picLocks noChangeAspect="1"/>
          </p:cNvPicPr>
          <p:nvPr/>
        </p:nvPicPr>
        <p:blipFill>
          <a:blip r:embed="rId4"/>
          <a:srcRect l="7037" t="-368" r="198" b="368"/>
          <a:stretch>
            <a:fillRect/>
          </a:stretch>
        </p:blipFill>
        <p:spPr>
          <a:xfrm>
            <a:off x="7432260" y="469108"/>
            <a:ext cx="4035332" cy="5654152"/>
          </a:xfrm>
          <a:prstGeom prst="rect">
            <a:avLst/>
          </a:prstGeom>
        </p:spPr>
      </p:pic>
    </p:spTree>
    <p:extLst>
      <p:ext uri="{BB962C8B-B14F-4D97-AF65-F5344CB8AC3E}">
        <p14:creationId xmlns:p14="http://schemas.microsoft.com/office/powerpoint/2010/main" val="4198690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926732B6-863F-1506-2042-C3E6234477CE}"/>
              </a:ext>
            </a:extLst>
          </p:cNvPr>
          <p:cNvSpPr>
            <a:spLocks noGrp="1"/>
          </p:cNvSpPr>
          <p:nvPr>
            <p:ph type="ftr" sz="quarter" idx="11"/>
          </p:nvPr>
        </p:nvSpPr>
        <p:spPr/>
        <p:txBody>
          <a:bodyPr/>
          <a:lstStyle/>
          <a:p>
            <a:r>
              <a:rPr lang="en-US" dirty="0" err="1"/>
              <a:t>Ergotherapeut</a:t>
            </a:r>
            <a:r>
              <a:rPr lang="en-US" dirty="0"/>
              <a:t> Herma Nieuwschepen</a:t>
            </a:r>
          </a:p>
        </p:txBody>
      </p:sp>
      <p:sp>
        <p:nvSpPr>
          <p:cNvPr id="6" name="Tijdelijke aanduiding voor dianummer 5">
            <a:extLst>
              <a:ext uri="{FF2B5EF4-FFF2-40B4-BE49-F238E27FC236}">
                <a16:creationId xmlns:a16="http://schemas.microsoft.com/office/drawing/2014/main" id="{90F7EAE9-DDE5-A72F-DA98-4AF29C1B2F99}"/>
              </a:ext>
            </a:extLst>
          </p:cNvPr>
          <p:cNvSpPr>
            <a:spLocks noGrp="1"/>
          </p:cNvSpPr>
          <p:nvPr>
            <p:ph type="sldNum" sz="quarter" idx="12"/>
          </p:nvPr>
        </p:nvSpPr>
        <p:spPr/>
        <p:txBody>
          <a:bodyPr/>
          <a:lstStyle/>
          <a:p>
            <a:fld id="{CC057153-B650-4DEB-B370-79DDCFDCE934}" type="slidenum">
              <a:rPr lang="en-US" smtClean="0"/>
              <a:pPr/>
              <a:t>9</a:t>
            </a:fld>
            <a:endParaRPr lang="en-US" dirty="0"/>
          </a:p>
        </p:txBody>
      </p:sp>
      <p:pic>
        <p:nvPicPr>
          <p:cNvPr id="13" name="Tijdelijke aanduiding voor inhoud 18">
            <a:extLst>
              <a:ext uri="{FF2B5EF4-FFF2-40B4-BE49-F238E27FC236}">
                <a16:creationId xmlns:a16="http://schemas.microsoft.com/office/drawing/2014/main" id="{7876972B-2AF5-1256-E010-A2D325B2CF43}"/>
              </a:ext>
            </a:extLst>
          </p:cNvPr>
          <p:cNvPicPr>
            <a:picLocks noGrp="1" noChangeAspect="1"/>
          </p:cNvPicPr>
          <p:nvPr>
            <p:ph sz="quarter" idx="14"/>
          </p:nvPr>
        </p:nvPicPr>
        <p:blipFill>
          <a:blip r:embed="rId3"/>
          <a:stretch>
            <a:fillRect/>
          </a:stretch>
        </p:blipFill>
        <p:spPr>
          <a:xfrm>
            <a:off x="3270555" y="5618221"/>
            <a:ext cx="1067110" cy="493819"/>
          </a:xfrm>
          <a:prstGeom prst="rect">
            <a:avLst/>
          </a:prstGeom>
        </p:spPr>
      </p:pic>
      <p:sp>
        <p:nvSpPr>
          <p:cNvPr id="14" name="Tijdelijke aanduiding voor voettekst 4">
            <a:extLst>
              <a:ext uri="{FF2B5EF4-FFF2-40B4-BE49-F238E27FC236}">
                <a16:creationId xmlns:a16="http://schemas.microsoft.com/office/drawing/2014/main" id="{CA923B4E-5B46-9970-58E1-5238DAF70FB9}"/>
              </a:ext>
            </a:extLst>
          </p:cNvPr>
          <p:cNvSpPr txBox="1">
            <a:spLocks/>
          </p:cNvSpPr>
          <p:nvPr/>
        </p:nvSpPr>
        <p:spPr>
          <a:xfrm>
            <a:off x="8893369" y="6490526"/>
            <a:ext cx="2662835" cy="336141"/>
          </a:xfrm>
          <a:prstGeom prst="rect">
            <a:avLst/>
          </a:prstGeom>
        </p:spPr>
        <p:txBody>
          <a:bodyPr vert="horz" lIns="91440" tIns="45720" rIns="91440" bIns="45720" rtlCol="0" anchor="ctr"/>
          <a:lstStyle>
            <a:defPPr>
              <a:defRPr lang="en-US"/>
            </a:defPPr>
            <a:lvl1pPr marL="0" algn="r" defTabSz="914400" rtl="0" eaLnBrk="1" latinLnBrk="0" hangingPunct="1">
              <a:defRPr sz="60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5" name="Tijdelijke aanduiding voor dianummer 5">
            <a:extLst>
              <a:ext uri="{FF2B5EF4-FFF2-40B4-BE49-F238E27FC236}">
                <a16:creationId xmlns:a16="http://schemas.microsoft.com/office/drawing/2014/main" id="{19E65A44-A856-5773-E904-B694A774E8AE}"/>
              </a:ext>
            </a:extLst>
          </p:cNvPr>
          <p:cNvSpPr txBox="1">
            <a:spLocks/>
          </p:cNvSpPr>
          <p:nvPr/>
        </p:nvSpPr>
        <p:spPr>
          <a:xfrm>
            <a:off x="11648431" y="6490526"/>
            <a:ext cx="457200" cy="336141"/>
          </a:xfrm>
          <a:prstGeom prst="rect">
            <a:avLst/>
          </a:prstGeom>
        </p:spPr>
        <p:txBody>
          <a:bodyPr vert="horz" lIns="91440" tIns="45720" rIns="91440" bIns="45720" rtlCol="0" anchor="ctr"/>
          <a:lstStyle>
            <a:defPPr>
              <a:defRPr lang="en-US"/>
            </a:defPPr>
            <a:lvl1pPr marL="0" algn="r" defTabSz="914400" rtl="0" eaLnBrk="1" latinLnBrk="0" hangingPunct="1">
              <a:defRPr sz="60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057153-B650-4DEB-B370-79DDCFDCE934}" type="slidenum">
              <a:rPr lang="en-US" smtClean="0"/>
              <a:pPr/>
              <a:t>9</a:t>
            </a:fld>
            <a:endParaRPr lang="en-US" dirty="0"/>
          </a:p>
        </p:txBody>
      </p:sp>
      <p:cxnSp>
        <p:nvCxnSpPr>
          <p:cNvPr id="16" name="Rechte verbindingslijn 15">
            <a:extLst>
              <a:ext uri="{FF2B5EF4-FFF2-40B4-BE49-F238E27FC236}">
                <a16:creationId xmlns:a16="http://schemas.microsoft.com/office/drawing/2014/main" id="{3A6851AE-6963-4C87-C46A-ADA806A7FE18}"/>
              </a:ext>
            </a:extLst>
          </p:cNvPr>
          <p:cNvCxnSpPr>
            <a:cxnSpLocks/>
          </p:cNvCxnSpPr>
          <p:nvPr/>
        </p:nvCxnSpPr>
        <p:spPr>
          <a:xfrm>
            <a:off x="3022332" y="518160"/>
            <a:ext cx="1" cy="551688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2FDB41E8-3DE4-0EF7-F249-F60E06F7989A}"/>
              </a:ext>
            </a:extLst>
          </p:cNvPr>
          <p:cNvCxnSpPr>
            <a:cxnSpLocks/>
          </p:cNvCxnSpPr>
          <p:nvPr/>
        </p:nvCxnSpPr>
        <p:spPr>
          <a:xfrm flipH="1">
            <a:off x="8992902" y="518160"/>
            <a:ext cx="12725" cy="551688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C5FA12B5-14C6-8BE6-3168-EEB3B59A6D18}"/>
              </a:ext>
            </a:extLst>
          </p:cNvPr>
          <p:cNvCxnSpPr/>
          <p:nvPr/>
        </p:nvCxnSpPr>
        <p:spPr>
          <a:xfrm>
            <a:off x="3022333" y="6035040"/>
            <a:ext cx="597728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2E458E14-D7FC-859F-8735-0ADEACBD7133}"/>
              </a:ext>
            </a:extLst>
          </p:cNvPr>
          <p:cNvCxnSpPr/>
          <p:nvPr/>
        </p:nvCxnSpPr>
        <p:spPr>
          <a:xfrm>
            <a:off x="3022333" y="5592279"/>
            <a:ext cx="597728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3EEE09C3-4E93-6F37-8DB2-07DDEE30EF76}"/>
              </a:ext>
            </a:extLst>
          </p:cNvPr>
          <p:cNvCxnSpPr/>
          <p:nvPr/>
        </p:nvCxnSpPr>
        <p:spPr>
          <a:xfrm>
            <a:off x="3022333" y="5081896"/>
            <a:ext cx="5977288"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1" name="Afbeelding 20">
            <a:extLst>
              <a:ext uri="{FF2B5EF4-FFF2-40B4-BE49-F238E27FC236}">
                <a16:creationId xmlns:a16="http://schemas.microsoft.com/office/drawing/2014/main" id="{D8D0A074-2CB2-787C-AD4E-36D21D88F41E}"/>
              </a:ext>
            </a:extLst>
          </p:cNvPr>
          <p:cNvPicPr>
            <a:picLocks noChangeAspect="1"/>
          </p:cNvPicPr>
          <p:nvPr/>
        </p:nvPicPr>
        <p:blipFill>
          <a:blip r:embed="rId4"/>
          <a:stretch>
            <a:fillRect/>
          </a:stretch>
        </p:blipFill>
        <p:spPr>
          <a:xfrm>
            <a:off x="3270556" y="5135129"/>
            <a:ext cx="1243692" cy="493819"/>
          </a:xfrm>
          <a:prstGeom prst="rect">
            <a:avLst/>
          </a:prstGeom>
        </p:spPr>
      </p:pic>
      <p:cxnSp>
        <p:nvCxnSpPr>
          <p:cNvPr id="22" name="Rechte verbindingslijn 21">
            <a:extLst>
              <a:ext uri="{FF2B5EF4-FFF2-40B4-BE49-F238E27FC236}">
                <a16:creationId xmlns:a16="http://schemas.microsoft.com/office/drawing/2014/main" id="{E13AFA0A-1C58-6893-1AEE-7817B070ACD8}"/>
              </a:ext>
            </a:extLst>
          </p:cNvPr>
          <p:cNvCxnSpPr/>
          <p:nvPr/>
        </p:nvCxnSpPr>
        <p:spPr>
          <a:xfrm>
            <a:off x="3022333" y="2338939"/>
            <a:ext cx="597728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3" name="Tekstvak 22">
            <a:extLst>
              <a:ext uri="{FF2B5EF4-FFF2-40B4-BE49-F238E27FC236}">
                <a16:creationId xmlns:a16="http://schemas.microsoft.com/office/drawing/2014/main" id="{8139809D-02EC-032D-5224-22E045C90DD5}"/>
              </a:ext>
            </a:extLst>
          </p:cNvPr>
          <p:cNvSpPr txBox="1"/>
          <p:nvPr/>
        </p:nvSpPr>
        <p:spPr>
          <a:xfrm>
            <a:off x="3270556" y="2714324"/>
            <a:ext cx="1349567" cy="369332"/>
          </a:xfrm>
          <a:prstGeom prst="rect">
            <a:avLst/>
          </a:prstGeom>
          <a:noFill/>
        </p:spPr>
        <p:txBody>
          <a:bodyPr wrap="square" rtlCol="0">
            <a:spAutoFit/>
          </a:bodyPr>
          <a:lstStyle/>
          <a:p>
            <a:r>
              <a:rPr lang="nl-NL" dirty="0">
                <a:solidFill>
                  <a:srgbClr val="00B050"/>
                </a:solidFill>
              </a:rPr>
              <a:t>GROEN</a:t>
            </a:r>
          </a:p>
        </p:txBody>
      </p:sp>
      <p:sp>
        <p:nvSpPr>
          <p:cNvPr id="24" name="Stroomdiagram: Verbindingslijn 23">
            <a:extLst>
              <a:ext uri="{FF2B5EF4-FFF2-40B4-BE49-F238E27FC236}">
                <a16:creationId xmlns:a16="http://schemas.microsoft.com/office/drawing/2014/main" id="{41F15884-B1B0-0FBC-7FE4-988CB90090E3}"/>
              </a:ext>
            </a:extLst>
          </p:cNvPr>
          <p:cNvSpPr/>
          <p:nvPr/>
        </p:nvSpPr>
        <p:spPr>
          <a:xfrm flipV="1">
            <a:off x="2935706" y="4996471"/>
            <a:ext cx="173251" cy="170849"/>
          </a:xfrm>
          <a:prstGeom prst="flowChartConnec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5" name="Afbeelding 24">
            <a:extLst>
              <a:ext uri="{FF2B5EF4-FFF2-40B4-BE49-F238E27FC236}">
                <a16:creationId xmlns:a16="http://schemas.microsoft.com/office/drawing/2014/main" id="{7AD41D6F-1B7F-8988-B38C-758571B41677}"/>
              </a:ext>
            </a:extLst>
          </p:cNvPr>
          <p:cNvPicPr>
            <a:picLocks noChangeAspect="1"/>
          </p:cNvPicPr>
          <p:nvPr/>
        </p:nvPicPr>
        <p:blipFill>
          <a:blip r:embed="rId5"/>
          <a:stretch>
            <a:fillRect/>
          </a:stretch>
        </p:blipFill>
        <p:spPr>
          <a:xfrm rot="17652255">
            <a:off x="2930884" y="2247491"/>
            <a:ext cx="182896" cy="182896"/>
          </a:xfrm>
          <a:prstGeom prst="rect">
            <a:avLst/>
          </a:prstGeom>
        </p:spPr>
      </p:pic>
      <p:pic>
        <p:nvPicPr>
          <p:cNvPr id="27" name="Afbeelding 26">
            <a:extLst>
              <a:ext uri="{FF2B5EF4-FFF2-40B4-BE49-F238E27FC236}">
                <a16:creationId xmlns:a16="http://schemas.microsoft.com/office/drawing/2014/main" id="{906AB224-6D40-7807-97E3-8A8214DA449D}"/>
              </a:ext>
            </a:extLst>
          </p:cNvPr>
          <p:cNvPicPr>
            <a:picLocks noChangeAspect="1"/>
          </p:cNvPicPr>
          <p:nvPr/>
        </p:nvPicPr>
        <p:blipFill>
          <a:blip r:embed="rId4"/>
          <a:stretch>
            <a:fillRect/>
          </a:stretch>
        </p:blipFill>
        <p:spPr>
          <a:xfrm>
            <a:off x="3203114" y="1854745"/>
            <a:ext cx="1243692" cy="493819"/>
          </a:xfrm>
          <a:prstGeom prst="rect">
            <a:avLst/>
          </a:prstGeom>
        </p:spPr>
      </p:pic>
      <p:cxnSp>
        <p:nvCxnSpPr>
          <p:cNvPr id="29" name="Rechte verbindingslijn 28">
            <a:extLst>
              <a:ext uri="{FF2B5EF4-FFF2-40B4-BE49-F238E27FC236}">
                <a16:creationId xmlns:a16="http://schemas.microsoft.com/office/drawing/2014/main" id="{92E77768-2EE9-A7E7-0563-C5FFECFB3548}"/>
              </a:ext>
            </a:extLst>
          </p:cNvPr>
          <p:cNvCxnSpPr/>
          <p:nvPr/>
        </p:nvCxnSpPr>
        <p:spPr>
          <a:xfrm>
            <a:off x="3022332" y="1832564"/>
            <a:ext cx="5977289"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1" name="Afbeelding 30">
            <a:extLst>
              <a:ext uri="{FF2B5EF4-FFF2-40B4-BE49-F238E27FC236}">
                <a16:creationId xmlns:a16="http://schemas.microsoft.com/office/drawing/2014/main" id="{9E476BC0-66F4-4606-3EB8-26F4B531DE0A}"/>
              </a:ext>
            </a:extLst>
          </p:cNvPr>
          <p:cNvPicPr>
            <a:picLocks noChangeAspect="1"/>
          </p:cNvPicPr>
          <p:nvPr/>
        </p:nvPicPr>
        <p:blipFill>
          <a:blip r:embed="rId6"/>
          <a:stretch>
            <a:fillRect/>
          </a:stretch>
        </p:blipFill>
        <p:spPr>
          <a:xfrm>
            <a:off x="3202320" y="1403841"/>
            <a:ext cx="1066892" cy="493819"/>
          </a:xfrm>
          <a:prstGeom prst="rect">
            <a:avLst/>
          </a:prstGeom>
        </p:spPr>
      </p:pic>
      <p:cxnSp>
        <p:nvCxnSpPr>
          <p:cNvPr id="33" name="Rechte verbindingslijn 32">
            <a:extLst>
              <a:ext uri="{FF2B5EF4-FFF2-40B4-BE49-F238E27FC236}">
                <a16:creationId xmlns:a16="http://schemas.microsoft.com/office/drawing/2014/main" id="{237B071A-44C9-2447-F5F3-8B5B905F7553}"/>
              </a:ext>
            </a:extLst>
          </p:cNvPr>
          <p:cNvCxnSpPr/>
          <p:nvPr/>
        </p:nvCxnSpPr>
        <p:spPr>
          <a:xfrm>
            <a:off x="3022332" y="1336466"/>
            <a:ext cx="597728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Rechte verbindingslijn met pijl 34">
            <a:extLst>
              <a:ext uri="{FF2B5EF4-FFF2-40B4-BE49-F238E27FC236}">
                <a16:creationId xmlns:a16="http://schemas.microsoft.com/office/drawing/2014/main" id="{DCCC15B2-6558-98C7-09CE-72EFDC8837D7}"/>
              </a:ext>
            </a:extLst>
          </p:cNvPr>
          <p:cNvCxnSpPr/>
          <p:nvPr/>
        </p:nvCxnSpPr>
        <p:spPr>
          <a:xfrm>
            <a:off x="3022332" y="6420785"/>
            <a:ext cx="80262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7" name="Rechte verbindingslijn met pijl 36">
            <a:extLst>
              <a:ext uri="{FF2B5EF4-FFF2-40B4-BE49-F238E27FC236}">
                <a16:creationId xmlns:a16="http://schemas.microsoft.com/office/drawing/2014/main" id="{1E36B31F-ACCE-6607-F092-538CED690EEB}"/>
              </a:ext>
            </a:extLst>
          </p:cNvPr>
          <p:cNvCxnSpPr/>
          <p:nvPr/>
        </p:nvCxnSpPr>
        <p:spPr>
          <a:xfrm flipV="1">
            <a:off x="2599553" y="5120641"/>
            <a:ext cx="0" cy="91439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8" name="Tekstvak 37">
            <a:extLst>
              <a:ext uri="{FF2B5EF4-FFF2-40B4-BE49-F238E27FC236}">
                <a16:creationId xmlns:a16="http://schemas.microsoft.com/office/drawing/2014/main" id="{1F0E28C1-0467-502B-65EC-E1780FAA3E51}"/>
              </a:ext>
            </a:extLst>
          </p:cNvPr>
          <p:cNvSpPr txBox="1"/>
          <p:nvPr/>
        </p:nvSpPr>
        <p:spPr>
          <a:xfrm>
            <a:off x="3945339" y="6248227"/>
            <a:ext cx="802628" cy="369332"/>
          </a:xfrm>
          <a:prstGeom prst="rect">
            <a:avLst/>
          </a:prstGeom>
          <a:noFill/>
        </p:spPr>
        <p:txBody>
          <a:bodyPr wrap="square" rtlCol="0">
            <a:spAutoFit/>
          </a:bodyPr>
          <a:lstStyle/>
          <a:p>
            <a:r>
              <a:rPr lang="nl-NL" dirty="0"/>
              <a:t>tijd</a:t>
            </a:r>
          </a:p>
        </p:txBody>
      </p:sp>
      <p:sp>
        <p:nvSpPr>
          <p:cNvPr id="39" name="Tekstvak 38">
            <a:extLst>
              <a:ext uri="{FF2B5EF4-FFF2-40B4-BE49-F238E27FC236}">
                <a16:creationId xmlns:a16="http://schemas.microsoft.com/office/drawing/2014/main" id="{FCE3DF4B-5049-7BB9-0FE8-0248AFE4FB4F}"/>
              </a:ext>
            </a:extLst>
          </p:cNvPr>
          <p:cNvSpPr txBox="1"/>
          <p:nvPr/>
        </p:nvSpPr>
        <p:spPr>
          <a:xfrm rot="16200000">
            <a:off x="1594774" y="3715350"/>
            <a:ext cx="2002055" cy="369332"/>
          </a:xfrm>
          <a:prstGeom prst="rect">
            <a:avLst/>
          </a:prstGeom>
          <a:noFill/>
        </p:spPr>
        <p:txBody>
          <a:bodyPr wrap="square" rtlCol="0">
            <a:spAutoFit/>
          </a:bodyPr>
          <a:lstStyle/>
          <a:p>
            <a:r>
              <a:rPr lang="nl-NL" dirty="0"/>
              <a:t>activiteit</a:t>
            </a:r>
          </a:p>
        </p:txBody>
      </p:sp>
      <p:cxnSp>
        <p:nvCxnSpPr>
          <p:cNvPr id="41" name="Rechte verbindingslijn 40">
            <a:extLst>
              <a:ext uri="{FF2B5EF4-FFF2-40B4-BE49-F238E27FC236}">
                <a16:creationId xmlns:a16="http://schemas.microsoft.com/office/drawing/2014/main" id="{78276A84-B37F-E6FD-341E-5DC2C157F9BA}"/>
              </a:ext>
            </a:extLst>
          </p:cNvPr>
          <p:cNvCxnSpPr/>
          <p:nvPr/>
        </p:nvCxnSpPr>
        <p:spPr>
          <a:xfrm>
            <a:off x="8345103" y="5120641"/>
            <a:ext cx="0" cy="9143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A8C7216C-FA4F-F460-C49B-E7E88A7C6D6A}"/>
              </a:ext>
            </a:extLst>
          </p:cNvPr>
          <p:cNvCxnSpPr/>
          <p:nvPr/>
        </p:nvCxnSpPr>
        <p:spPr>
          <a:xfrm>
            <a:off x="8239225" y="5120641"/>
            <a:ext cx="0" cy="9143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 name="Rechte verbindingslijn 44">
            <a:extLst>
              <a:ext uri="{FF2B5EF4-FFF2-40B4-BE49-F238E27FC236}">
                <a16:creationId xmlns:a16="http://schemas.microsoft.com/office/drawing/2014/main" id="{522A980A-8510-3CF5-E241-4C5CEE84D625}"/>
              </a:ext>
            </a:extLst>
          </p:cNvPr>
          <p:cNvCxnSpPr/>
          <p:nvPr/>
        </p:nvCxnSpPr>
        <p:spPr>
          <a:xfrm>
            <a:off x="8239225" y="1336466"/>
            <a:ext cx="0" cy="100247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384FC3BE-2241-B343-B004-FA890956F1D8}"/>
              </a:ext>
            </a:extLst>
          </p:cNvPr>
          <p:cNvCxnSpPr/>
          <p:nvPr/>
        </p:nvCxnSpPr>
        <p:spPr>
          <a:xfrm>
            <a:off x="8345103" y="1336466"/>
            <a:ext cx="0" cy="100247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8" name="Tekstvak 47">
            <a:extLst>
              <a:ext uri="{FF2B5EF4-FFF2-40B4-BE49-F238E27FC236}">
                <a16:creationId xmlns:a16="http://schemas.microsoft.com/office/drawing/2014/main" id="{BA723E11-F9A7-C225-FF2B-0EE4FB03A951}"/>
              </a:ext>
            </a:extLst>
          </p:cNvPr>
          <p:cNvSpPr txBox="1"/>
          <p:nvPr/>
        </p:nvSpPr>
        <p:spPr>
          <a:xfrm rot="5400000">
            <a:off x="8110967" y="1428484"/>
            <a:ext cx="1089156" cy="646331"/>
          </a:xfrm>
          <a:prstGeom prst="rect">
            <a:avLst/>
          </a:prstGeom>
          <a:noFill/>
        </p:spPr>
        <p:txBody>
          <a:bodyPr wrap="square" rtlCol="0">
            <a:spAutoFit/>
          </a:bodyPr>
          <a:lstStyle/>
          <a:p>
            <a:pPr algn="ctr"/>
            <a:r>
              <a:rPr lang="nl-NL" dirty="0"/>
              <a:t> Stretch</a:t>
            </a:r>
          </a:p>
          <a:p>
            <a:pPr algn="ctr"/>
            <a:r>
              <a:rPr lang="nl-NL" dirty="0"/>
              <a:t>zone</a:t>
            </a:r>
          </a:p>
        </p:txBody>
      </p:sp>
      <p:sp>
        <p:nvSpPr>
          <p:cNvPr id="49" name="Tekstvak 48">
            <a:extLst>
              <a:ext uri="{FF2B5EF4-FFF2-40B4-BE49-F238E27FC236}">
                <a16:creationId xmlns:a16="http://schemas.microsoft.com/office/drawing/2014/main" id="{AF95F41F-DE71-A1F2-4190-448E8F85D425}"/>
              </a:ext>
            </a:extLst>
          </p:cNvPr>
          <p:cNvSpPr txBox="1"/>
          <p:nvPr/>
        </p:nvSpPr>
        <p:spPr>
          <a:xfrm rot="5400000">
            <a:off x="8152563" y="5164888"/>
            <a:ext cx="1059796" cy="646331"/>
          </a:xfrm>
          <a:prstGeom prst="rect">
            <a:avLst/>
          </a:prstGeom>
          <a:noFill/>
        </p:spPr>
        <p:txBody>
          <a:bodyPr wrap="square" rtlCol="0">
            <a:spAutoFit/>
          </a:bodyPr>
          <a:lstStyle/>
          <a:p>
            <a:pPr algn="ctr"/>
            <a:r>
              <a:rPr lang="nl-NL" dirty="0"/>
              <a:t>Stress zone</a:t>
            </a:r>
          </a:p>
        </p:txBody>
      </p:sp>
      <p:sp>
        <p:nvSpPr>
          <p:cNvPr id="54" name="Tekstvak 53">
            <a:extLst>
              <a:ext uri="{FF2B5EF4-FFF2-40B4-BE49-F238E27FC236}">
                <a16:creationId xmlns:a16="http://schemas.microsoft.com/office/drawing/2014/main" id="{A6B86434-368F-9571-8087-BF6EE64DBDD9}"/>
              </a:ext>
            </a:extLst>
          </p:cNvPr>
          <p:cNvSpPr txBox="1"/>
          <p:nvPr/>
        </p:nvSpPr>
        <p:spPr>
          <a:xfrm>
            <a:off x="519193" y="2162014"/>
            <a:ext cx="1741159" cy="307777"/>
          </a:xfrm>
          <a:prstGeom prst="rect">
            <a:avLst/>
          </a:prstGeom>
          <a:noFill/>
        </p:spPr>
        <p:txBody>
          <a:bodyPr wrap="square" rtlCol="0">
            <a:spAutoFit/>
          </a:bodyPr>
          <a:lstStyle/>
          <a:p>
            <a:r>
              <a:rPr lang="nl-NL" sz="1400" dirty="0"/>
              <a:t>60	36</a:t>
            </a:r>
          </a:p>
        </p:txBody>
      </p:sp>
      <p:sp>
        <p:nvSpPr>
          <p:cNvPr id="55" name="Tekstvak 54">
            <a:extLst>
              <a:ext uri="{FF2B5EF4-FFF2-40B4-BE49-F238E27FC236}">
                <a16:creationId xmlns:a16="http://schemas.microsoft.com/office/drawing/2014/main" id="{ABDE4C04-ECD0-F052-781B-C569F59D7269}"/>
              </a:ext>
            </a:extLst>
          </p:cNvPr>
          <p:cNvSpPr txBox="1"/>
          <p:nvPr/>
        </p:nvSpPr>
        <p:spPr>
          <a:xfrm flipH="1">
            <a:off x="532055" y="4897229"/>
            <a:ext cx="1411120" cy="307777"/>
          </a:xfrm>
          <a:prstGeom prst="rect">
            <a:avLst/>
          </a:prstGeom>
          <a:noFill/>
        </p:spPr>
        <p:txBody>
          <a:bodyPr wrap="square" rtlCol="0">
            <a:spAutoFit/>
          </a:bodyPr>
          <a:lstStyle/>
          <a:p>
            <a:r>
              <a:rPr lang="nl-NL" sz="1400" dirty="0"/>
              <a:t>40	24</a:t>
            </a:r>
          </a:p>
        </p:txBody>
      </p:sp>
      <p:sp>
        <p:nvSpPr>
          <p:cNvPr id="57" name="Tekstvak 56">
            <a:extLst>
              <a:ext uri="{FF2B5EF4-FFF2-40B4-BE49-F238E27FC236}">
                <a16:creationId xmlns:a16="http://schemas.microsoft.com/office/drawing/2014/main" id="{0F05BCD7-B076-C246-BEA3-A9E8E49886F7}"/>
              </a:ext>
            </a:extLst>
          </p:cNvPr>
          <p:cNvSpPr txBox="1"/>
          <p:nvPr/>
        </p:nvSpPr>
        <p:spPr>
          <a:xfrm>
            <a:off x="519193" y="3541366"/>
            <a:ext cx="1423982" cy="307777"/>
          </a:xfrm>
          <a:prstGeom prst="rect">
            <a:avLst/>
          </a:prstGeom>
          <a:noFill/>
        </p:spPr>
        <p:txBody>
          <a:bodyPr wrap="square" rtlCol="0">
            <a:spAutoFit/>
          </a:bodyPr>
          <a:lstStyle/>
          <a:p>
            <a:r>
              <a:rPr lang="nl-NL" sz="1400" dirty="0"/>
              <a:t>50	30</a:t>
            </a:r>
          </a:p>
        </p:txBody>
      </p:sp>
      <p:sp>
        <p:nvSpPr>
          <p:cNvPr id="58" name="Linkeraccolade 57">
            <a:extLst>
              <a:ext uri="{FF2B5EF4-FFF2-40B4-BE49-F238E27FC236}">
                <a16:creationId xmlns:a16="http://schemas.microsoft.com/office/drawing/2014/main" id="{CF9B57D3-EA4B-05AB-9BA1-99F4A1316B70}"/>
              </a:ext>
            </a:extLst>
          </p:cNvPr>
          <p:cNvSpPr/>
          <p:nvPr/>
        </p:nvSpPr>
        <p:spPr>
          <a:xfrm>
            <a:off x="1480088" y="2278251"/>
            <a:ext cx="61975" cy="2803645"/>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9" name="Rechteraccolade 58">
            <a:extLst>
              <a:ext uri="{FF2B5EF4-FFF2-40B4-BE49-F238E27FC236}">
                <a16:creationId xmlns:a16="http://schemas.microsoft.com/office/drawing/2014/main" id="{41F580AE-CCD5-D321-7A1C-B378E9712397}"/>
              </a:ext>
            </a:extLst>
          </p:cNvPr>
          <p:cNvSpPr/>
          <p:nvPr/>
        </p:nvSpPr>
        <p:spPr>
          <a:xfrm>
            <a:off x="829159" y="2315902"/>
            <a:ext cx="61975" cy="2765994"/>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134154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9"/>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9"/>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9"/>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9"/>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0" nodeType="afterEffect">
                                  <p:stCondLst>
                                    <p:cond delay="0"/>
                                  </p:stCondLst>
                                  <p:childTnLst>
                                    <p:set>
                                      <p:cBhvr>
                                        <p:cTn id="51" dur="1" fill="hold">
                                          <p:stCondLst>
                                            <p:cond delay="0"/>
                                          </p:stCondLst>
                                        </p:cTn>
                                        <p:tgtEl>
                                          <p:spTgt spid="48"/>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grpId="0" nodeType="after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38" grpId="0"/>
      <p:bldP spid="39" grpId="0"/>
      <p:bldP spid="48" grpId="0"/>
      <p:bldP spid="49" grpId="0"/>
      <p:bldP spid="54" grpId="0"/>
      <p:bldP spid="55" grpId="0"/>
      <p:bldP spid="57" grpId="0"/>
      <p:bldP spid="58" grpId="0" animBg="1"/>
      <p:bldP spid="59" grpId="0" animBg="1"/>
    </p:bldLst>
  </p:timing>
</p:sld>
</file>

<file path=ppt/theme/theme1.xml><?xml version="1.0" encoding="utf-8"?>
<a:theme xmlns:a="http://schemas.openxmlformats.org/drawingml/2006/main" name="OasisVTI">
  <a:themeElements>
    <a:clrScheme name="Oasis">
      <a:dk1>
        <a:srgbClr val="131313"/>
      </a:dk1>
      <a:lt1>
        <a:sysClr val="window" lastClr="FFFFFF"/>
      </a:lt1>
      <a:dk2>
        <a:srgbClr val="3D3C33"/>
      </a:dk2>
      <a:lt2>
        <a:srgbClr val="F0EDE6"/>
      </a:lt2>
      <a:accent1>
        <a:srgbClr val="A57361"/>
      </a:accent1>
      <a:accent2>
        <a:srgbClr val="BE8856"/>
      </a:accent2>
      <a:accent3>
        <a:srgbClr val="BD9075"/>
      </a:accent3>
      <a:accent4>
        <a:srgbClr val="939081"/>
      </a:accent4>
      <a:accent5>
        <a:srgbClr val="A16D4C"/>
      </a:accent5>
      <a:accent6>
        <a:srgbClr val="8C8662"/>
      </a:accent6>
      <a:hlink>
        <a:srgbClr val="A57361"/>
      </a:hlink>
      <a:folHlink>
        <a:srgbClr val="8C8662"/>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asis_win32_DN_V3" id="{65F5DFDA-B6D8-4F37-85B8-E95C858FA146}" vid="{998F2FB7-179B-41D4-99FF-60A4C828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2094cbc-7d7f-48b1-9ec9-275cde5461ed" xsi:nil="true"/>
    <lcf76f155ced4ddcb4097134ff3c332f xmlns="b7305f12-a696-449c-8342-14be4fc1b6b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792D11396777C4B817AD4F8836245F3" ma:contentTypeVersion="14" ma:contentTypeDescription="Een nieuw document maken." ma:contentTypeScope="" ma:versionID="9a83935e033fa897416caa690184225d">
  <xsd:schema xmlns:xsd="http://www.w3.org/2001/XMLSchema" xmlns:xs="http://www.w3.org/2001/XMLSchema" xmlns:p="http://schemas.microsoft.com/office/2006/metadata/properties" xmlns:ns2="b7305f12-a696-449c-8342-14be4fc1b6b8" xmlns:ns3="02094cbc-7d7f-48b1-9ec9-275cde5461ed" targetNamespace="http://schemas.microsoft.com/office/2006/metadata/properties" ma:root="true" ma:fieldsID="c6e9a3b17c856f9fe593cc3e6691c60b" ns2:_="" ns3:_="">
    <xsd:import namespace="b7305f12-a696-449c-8342-14be4fc1b6b8"/>
    <xsd:import namespace="02094cbc-7d7f-48b1-9ec9-275cde5461e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305f12-a696-449c-8342-14be4fc1b6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42ea308a-5a62-46ce-b754-53f9e1d4674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094cbc-7d7f-48b1-9ec9-275cde5461ed"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7822f05-af57-4c64-a456-cc20f0001672}" ma:internalName="TaxCatchAll" ma:showField="CatchAllData" ma:web="02094cbc-7d7f-48b1-9ec9-275cde5461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C70EC8-9E20-414A-9F27-409BF8438796}">
  <ds:schemaRefs>
    <ds:schemaRef ds:uri="230e9df3-be65-4c73-a93b-d1236ebd677e"/>
    <ds:schemaRef ds:uri="http://schemas.microsoft.com/office/2006/documentManagement/types"/>
    <ds:schemaRef ds:uri="http://schemas.microsoft.com/office/2006/metadata/properties"/>
    <ds:schemaRef ds:uri="http://purl.org/dc/dcmitype/"/>
    <ds:schemaRef ds:uri="16c05727-aa75-4e4a-9b5f-8a80a1165891"/>
    <ds:schemaRef ds:uri="http://schemas.microsoft.com/office/infopath/2007/PartnerControls"/>
    <ds:schemaRef ds:uri="http://www.w3.org/XML/1998/namespace"/>
    <ds:schemaRef ds:uri="http://schemas.microsoft.com/sharepoint/v3"/>
    <ds:schemaRef ds:uri="http://purl.org/dc/elements/1.1/"/>
    <ds:schemaRef ds:uri="http://schemas.openxmlformats.org/package/2006/metadata/core-properties"/>
    <ds:schemaRef ds:uri="71af3243-3dd4-4a8d-8c0d-dd76da1f02a5"/>
    <ds:schemaRef ds:uri="http://purl.org/dc/terms/"/>
  </ds:schemaRefs>
</ds:datastoreItem>
</file>

<file path=customXml/itemProps2.xml><?xml version="1.0" encoding="utf-8"?>
<ds:datastoreItem xmlns:ds="http://schemas.openxmlformats.org/officeDocument/2006/customXml" ds:itemID="{94E31970-EA6B-4CFD-A011-73172CC55F6E}"/>
</file>

<file path=customXml/itemProps3.xml><?xml version="1.0" encoding="utf-8"?>
<ds:datastoreItem xmlns:ds="http://schemas.openxmlformats.org/officeDocument/2006/customXml" ds:itemID="{99038C17-BDB3-4721-A558-8B6A63F57535}">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1245</TotalTime>
  <Words>1105</Words>
  <Application>Microsoft Office PowerPoint</Application>
  <PresentationFormat>Breedbeeld</PresentationFormat>
  <Paragraphs>200</Paragraphs>
  <Slides>20</Slides>
  <Notes>17</Notes>
  <HiddenSlides>0</HiddenSlides>
  <MMClips>1</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20</vt:i4>
      </vt:variant>
    </vt:vector>
  </HeadingPairs>
  <TitlesOfParts>
    <vt:vector size="29" baseType="lpstr">
      <vt:lpstr>Arial</vt:lpstr>
      <vt:lpstr>Arial Nova</vt:lpstr>
      <vt:lpstr>Calibri</vt:lpstr>
      <vt:lpstr>Calibri,Sans-Serif</vt:lpstr>
      <vt:lpstr>Neue Haas Grotesk Text Pro</vt:lpstr>
      <vt:lpstr>Open Sans</vt:lpstr>
      <vt:lpstr>system-ui</vt:lpstr>
      <vt:lpstr>Wingdings</vt:lpstr>
      <vt:lpstr>OasisVTI</vt:lpstr>
      <vt:lpstr> Balans in je leven met IBD</vt:lpstr>
      <vt:lpstr>Agenda</vt:lpstr>
      <vt:lpstr>   voorstellen</vt:lpstr>
      <vt:lpstr>PowerPoint-presentatie</vt:lpstr>
      <vt:lpstr>Oorzaken vermoeidheid bij de ziekte van Crohn, colitis ulcerosa </vt:lpstr>
      <vt:lpstr>PowerPoint-presentatie</vt:lpstr>
      <vt:lpstr>     ANGST   slapeloosheid     ziekte                vermoeidheid         somberheid      behandeling            minder bewegen </vt:lpstr>
      <vt:lpstr>energiemanagement</vt:lpstr>
      <vt:lpstr>PowerPoint-presentatie</vt:lpstr>
      <vt:lpstr>PowerPoint-presentatie</vt:lpstr>
      <vt:lpstr>PowerPoint-presentatie</vt:lpstr>
      <vt:lpstr>Hoe zorg je voor balans?</vt:lpstr>
      <vt:lpstr>PowerPoint-presentatie</vt:lpstr>
      <vt:lpstr>PowerPoint-presentatie</vt:lpstr>
      <vt:lpstr>Opbouw van reserves</vt:lpstr>
      <vt:lpstr> Rusten  is  actief werken aan je herstel</vt:lpstr>
      <vt:lpstr>PowerPoint-presentatie</vt:lpstr>
      <vt:lpstr>PowerPoint-presentatie</vt:lpstr>
      <vt:lpstr>PowerPoint-presentatie</vt:lpstr>
      <vt:lpstr>Vragen?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Nieuwschepen, Hans (J.J.)</dc:creator>
  <cp:lastModifiedBy>Herma Nieuwschepen</cp:lastModifiedBy>
  <cp:revision>352</cp:revision>
  <cp:lastPrinted>2026-04-01T12:51:14Z</cp:lastPrinted>
  <dcterms:created xsi:type="dcterms:W3CDTF">2026-03-31T07:49:12Z</dcterms:created>
  <dcterms:modified xsi:type="dcterms:W3CDTF">2026-04-07T22:17:12Z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0x0101001792D11396777C4B817AD4F8836245F3</vt:lpwstr>
  </property>
  <property fmtid="{D5CDD505-2E9C-101B-9397-08002B2CF9AE}" pid="3" name="MediaServiceImageTags">
    <vt:lpwstr/>
  </property>
  <property fmtid="{D5CDD505-2E9C-101B-9397-08002B2CF9AE}" pid="4" name="MSIP_Label_a1728d36-cd67-49fc-baa5-fff729d0f772_Enabled">
    <vt:lpwstr>true</vt:lpwstr>
  </property>
  <property fmtid="{D5CDD505-2E9C-101B-9397-08002B2CF9AE}" pid="5" name="MSIP_Label_a1728d36-cd67-49fc-baa5-fff729d0f772_SetDate">
    <vt:lpwstr>2026-03-31T19:57:45Z</vt:lpwstr>
  </property>
  <property fmtid="{D5CDD505-2E9C-101B-9397-08002B2CF9AE}" pid="6" name="MSIP_Label_a1728d36-cd67-49fc-baa5-fff729d0f772_Method">
    <vt:lpwstr>Privileged</vt:lpwstr>
  </property>
  <property fmtid="{D5CDD505-2E9C-101B-9397-08002B2CF9AE}" pid="7" name="MSIP_Label_a1728d36-cd67-49fc-baa5-fff729d0f772_Name">
    <vt:lpwstr>prod_openbaar_rubriceringsregeling_politie_2023</vt:lpwstr>
  </property>
  <property fmtid="{D5CDD505-2E9C-101B-9397-08002B2CF9AE}" pid="8" name="MSIP_Label_a1728d36-cd67-49fc-baa5-fff729d0f772_SiteId">
    <vt:lpwstr>939e76d1-059e-4930-96cb-5736a55e4a5e</vt:lpwstr>
  </property>
  <property fmtid="{D5CDD505-2E9C-101B-9397-08002B2CF9AE}" pid="9" name="MSIP_Label_a1728d36-cd67-49fc-baa5-fff729d0f772_ActionId">
    <vt:lpwstr>a44c38dd-79df-42a3-b609-90fe1a80c005</vt:lpwstr>
  </property>
  <property fmtid="{D5CDD505-2E9C-101B-9397-08002B2CF9AE}" pid="10" name="MSIP_Label_a1728d36-cd67-49fc-baa5-fff729d0f772_ContentBits">
    <vt:lpwstr>0</vt:lpwstr>
  </property>
  <property fmtid="{D5CDD505-2E9C-101B-9397-08002B2CF9AE}" pid="11" name="MSIP_Label_a1728d36-cd67-49fc-baa5-fff729d0f772_Tag">
    <vt:lpwstr>10, 0, 1, 1</vt:lpwstr>
  </property>
</Properties>
</file>