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655E"/>
    <a:srgbClr val="A05F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1977F8-0510-48C2-9D05-D11C13A4D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400A07-D419-46D7-A17B-BD9F7B7194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D633C6-B2F7-4E3F-9318-EBE25FCC4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5711-FF8D-425E-9343-8B3F8BE6DBB7}" type="datetimeFigureOut">
              <a:rPr lang="nl-NL" smtClean="0"/>
              <a:t>30-3-2026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C42529-C1BB-4517-9709-901E22531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423854-87AB-4A23-AD48-2CD6952F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9EE8-AE54-45A4-B771-5C21244705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93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DCA6AD-26B3-46FB-8C94-B24CBCA06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CEE3766-3446-4158-884D-98FDEB217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0E9D3A-4BF6-4408-82F0-EFC7D8567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5711-FF8D-425E-9343-8B3F8BE6DBB7}" type="datetimeFigureOut">
              <a:rPr lang="nl-NL" smtClean="0"/>
              <a:t>30-3-2026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674A71-FBA7-4B01-82FC-191F2DAD8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7F6E74-69ED-4D16-945C-FE178A166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9EE8-AE54-45A4-B771-5C21244705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7985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B2E8CDF-8CD9-4CE7-A126-6ECA87902B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D11A707-A443-480F-9813-7DB17C0AB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F5C3518-B299-4489-ACA3-D8A774C04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5711-FF8D-425E-9343-8B3F8BE6DBB7}" type="datetimeFigureOut">
              <a:rPr lang="nl-NL" smtClean="0"/>
              <a:t>30-3-2026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F9E647-7FD4-4195-861B-73D0609B4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CB0FDF-9FD7-419F-AA57-A7B131A11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9EE8-AE54-45A4-B771-5C21244705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4739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2A2B77-C9D9-4CFF-B3C5-852FEEB9E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30EC0F-3A3F-4DBF-AA3B-EECF56033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324CDF-69F4-4417-A039-982BF99BA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5711-FF8D-425E-9343-8B3F8BE6DBB7}" type="datetimeFigureOut">
              <a:rPr lang="nl-NL" smtClean="0"/>
              <a:t>30-3-2026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DE3133-044E-4970-AD50-CAE1D2C42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06DBA0-39C5-486E-9194-DD886A7D4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9EE8-AE54-45A4-B771-5C21244705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857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B1A0E0-3DF3-491F-8444-BD2F100C3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BA7C271-BEAE-4156-ACAF-6D879F743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389498-84AD-44C6-8352-D43B5E00D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5711-FF8D-425E-9343-8B3F8BE6DBB7}" type="datetimeFigureOut">
              <a:rPr lang="nl-NL" smtClean="0"/>
              <a:t>30-3-2026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7A063C-7C40-4DA9-AF46-111809A9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DAFBC4D-B11D-456A-9830-6354FA881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9EE8-AE54-45A4-B771-5C21244705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6446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9BDE13-C475-4D55-9960-94D487B2F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B75705-4CDD-43CF-882A-B0ACAE97D3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548A48A-5E4D-4986-828E-C2B8B99BF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128F849-780C-4275-8594-730CC4BEE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5711-FF8D-425E-9343-8B3F8BE6DBB7}" type="datetimeFigureOut">
              <a:rPr lang="nl-NL" smtClean="0"/>
              <a:t>30-3-2026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ABB19A-DC56-4DCB-BA59-13AFDC34D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1B60040-849E-4DC4-984F-478362B17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9EE8-AE54-45A4-B771-5C21244705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0256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A2BBEE-B943-4B49-BF21-5D9E6FD8F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DB2034-DF37-437E-9E62-04D4997D3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C362C7D-18BD-4534-B568-6166D381E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8AEDA3-6E00-46B4-9339-52FEF3066C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D83C307-CE22-434E-B82B-7BE5E3DCD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2E1366E-53E5-49FD-BEDA-5538A8AC0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5711-FF8D-425E-9343-8B3F8BE6DBB7}" type="datetimeFigureOut">
              <a:rPr lang="nl-NL" smtClean="0"/>
              <a:t>30-3-2026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8FE7332-7918-468D-AABB-895BAFD39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ACD51E4-80CC-4BAF-906F-3AADCE464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9EE8-AE54-45A4-B771-5C21244705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0659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6CFE3B-C7CA-4F62-8238-D63F4B891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297B1D8-0F16-47D8-8247-5191897C0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5711-FF8D-425E-9343-8B3F8BE6DBB7}" type="datetimeFigureOut">
              <a:rPr lang="nl-NL" smtClean="0"/>
              <a:t>30-3-2026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EC15E59-EB57-468F-9C2E-B63D5741C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13B0114-499C-4827-81BE-A0EEF6786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9EE8-AE54-45A4-B771-5C21244705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373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A9BD2E6-A55E-4563-B16D-201F1F4D3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5711-FF8D-425E-9343-8B3F8BE6DBB7}" type="datetimeFigureOut">
              <a:rPr lang="nl-NL" smtClean="0"/>
              <a:t>30-3-2026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E5B79D8-5FC3-4B50-B60A-7BE6B021A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CE25E96-E576-468E-9FD2-54A491F2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9EE8-AE54-45A4-B771-5C21244705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9328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78EA2-7D02-464A-B8D7-BD7029971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3535A5-43AC-4FE0-A671-7CD6878A5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AEF3801-A48F-4970-9D48-097F1EC26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9066B8-39F1-412E-A208-2048F148F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5711-FF8D-425E-9343-8B3F8BE6DBB7}" type="datetimeFigureOut">
              <a:rPr lang="nl-NL" smtClean="0"/>
              <a:t>30-3-2026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1838918-2FDD-4832-88E2-36D4C2AF0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195DC82-90B7-4822-BFF4-A786D57B6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9EE8-AE54-45A4-B771-5C21244705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8233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DE2824-7A66-45C0-948B-3DFB4512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E58EBB0-9AE3-436C-956F-CE6977977A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C4DC3E0-AF57-415A-8F7A-8D4131943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1B0F3C9-4727-4F8F-9253-246B98D32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5711-FF8D-425E-9343-8B3F8BE6DBB7}" type="datetimeFigureOut">
              <a:rPr lang="nl-NL" smtClean="0"/>
              <a:t>30-3-2026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82AA2AB-0195-4AF3-B94F-7F6409E1D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3ADA750-1B51-47A0-B4BC-169B0101B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9EE8-AE54-45A4-B771-5C21244705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5734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9CF788B-73D8-4344-8AAE-9E33D99F1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8C91215-E5B1-4457-848F-37A8B6EF9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2BBD1D-7167-41B2-8C8A-EEE76C7442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65711-FF8D-425E-9343-8B3F8BE6DBB7}" type="datetimeFigureOut">
              <a:rPr lang="nl-NL" smtClean="0"/>
              <a:t>30-3-2026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F86C3-D830-480C-9FD9-723B73A17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3E610F-CF35-4F20-8889-B3E8FC877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09EE8-AE54-45A4-B771-5C21244705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580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7ACB744-F367-45F4-A07B-7D1720FA9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79" y="-302249"/>
            <a:ext cx="2798436" cy="373124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649D9BE-A033-4401-8A7C-94039EF8F8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450" y="3429000"/>
            <a:ext cx="2571750" cy="3429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A78B57F-086E-4B95-8684-82AA331620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79" y="3429001"/>
            <a:ext cx="2571750" cy="3429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7BFF8B3-8435-40C6-822F-816429BFB5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394" y="3228549"/>
            <a:ext cx="2123982" cy="377596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1B88E6D-5816-468F-A4E5-1338C91904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62" y="0"/>
            <a:ext cx="2119038" cy="3228549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CEDAD6CC-2E41-4039-83CE-10600523C4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456" y="4547467"/>
            <a:ext cx="3080710" cy="2310533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3CE13D85-8000-405B-9039-A41CACBDFD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64215" y="371510"/>
            <a:ext cx="4150859" cy="2571749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F8C4E905-2068-4559-AA6E-DC1AE18B03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885" y="3732813"/>
            <a:ext cx="2343890" cy="3125187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F5ACE8E6-EBC3-44E8-8F80-22D30FEE33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32720" y="569922"/>
            <a:ext cx="5091258" cy="2863832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4005358A-BB0A-40F1-AEED-055180D244C9}"/>
              </a:ext>
            </a:extLst>
          </p:cNvPr>
          <p:cNvSpPr txBox="1"/>
          <p:nvPr/>
        </p:nvSpPr>
        <p:spPr>
          <a:xfrm>
            <a:off x="5209151" y="677654"/>
            <a:ext cx="19353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haroni" panose="02010803020104030203" pitchFamily="2" charset="-79"/>
                <a:cs typeface="Aharoni" panose="02010803020104030203" pitchFamily="2" charset="-79"/>
              </a:rPr>
              <a:t>LITTLE MOMENTS</a:t>
            </a:r>
          </a:p>
          <a:p>
            <a:pPr algn="ctr"/>
            <a:endParaRPr lang="nl-NL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nl-NL" sz="2400" dirty="0">
                <a:latin typeface="Aharoni" panose="02010803020104030203" pitchFamily="2" charset="-79"/>
                <a:cs typeface="Aharoni" panose="02010803020104030203" pitchFamily="2" charset="-79"/>
              </a:rPr>
              <a:t>THEY AREN’T LITTLE </a:t>
            </a:r>
          </a:p>
        </p:txBody>
      </p:sp>
    </p:spTree>
    <p:extLst>
      <p:ext uri="{BB962C8B-B14F-4D97-AF65-F5344CB8AC3E}">
        <p14:creationId xmlns:p14="http://schemas.microsoft.com/office/powerpoint/2010/main" val="1646753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45B0128-19C0-429C-943B-AA464288BC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1" b="10419"/>
          <a:stretch/>
        </p:blipFill>
        <p:spPr>
          <a:xfrm>
            <a:off x="798990" y="8813"/>
            <a:ext cx="3613212" cy="6861847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FCC9937-F088-443D-8E99-1EA4A61988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1" b="10551"/>
          <a:stretch/>
        </p:blipFill>
        <p:spPr>
          <a:xfrm>
            <a:off x="4412202" y="8813"/>
            <a:ext cx="3613212" cy="688988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3170CA8-C74C-4498-A0E5-3EC2E4C806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1" b="5519"/>
          <a:stretch/>
        </p:blipFill>
        <p:spPr>
          <a:xfrm>
            <a:off x="8025414" y="19224"/>
            <a:ext cx="3364636" cy="6851436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6AD9ACC8-E057-450A-882D-E980C102E071}"/>
              </a:ext>
            </a:extLst>
          </p:cNvPr>
          <p:cNvSpPr txBox="1"/>
          <p:nvPr/>
        </p:nvSpPr>
        <p:spPr>
          <a:xfrm>
            <a:off x="4412202" y="6484569"/>
            <a:ext cx="3719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A4655E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www.fablo-dagboek.nl</a:t>
            </a:r>
          </a:p>
        </p:txBody>
      </p:sp>
    </p:spTree>
    <p:extLst>
      <p:ext uri="{BB962C8B-B14F-4D97-AF65-F5344CB8AC3E}">
        <p14:creationId xmlns:p14="http://schemas.microsoft.com/office/powerpoint/2010/main" val="742697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C1C9CC10-27F6-4667-8557-AE49A46E5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9" b="5411"/>
          <a:stretch/>
        </p:blipFill>
        <p:spPr>
          <a:xfrm>
            <a:off x="2485747" y="20215"/>
            <a:ext cx="3382392" cy="6837785"/>
          </a:xfr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2CDCF09E-C928-4562-A115-FD4EFCCB7848}"/>
              </a:ext>
            </a:extLst>
          </p:cNvPr>
          <p:cNvSpPr txBox="1"/>
          <p:nvPr/>
        </p:nvSpPr>
        <p:spPr>
          <a:xfrm>
            <a:off x="71022" y="3071674"/>
            <a:ext cx="3311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mijn.levenmetcrohn</a:t>
            </a:r>
            <a:endParaRPr lang="nl-NL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85B8C91-E3B9-4AF7-9C76-E9CB9F16FC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7" b="5222"/>
          <a:stretch/>
        </p:blipFill>
        <p:spPr>
          <a:xfrm>
            <a:off x="9105900" y="468175"/>
            <a:ext cx="3086100" cy="582375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7BF9C84-475C-47A2-82AE-94379E53B3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1" b="5890"/>
          <a:stretch/>
        </p:blipFill>
        <p:spPr>
          <a:xfrm>
            <a:off x="6096000" y="468175"/>
            <a:ext cx="3086100" cy="616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6790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92D11396777C4B817AD4F8836245F3" ma:contentTypeVersion="14" ma:contentTypeDescription="Een nieuw document maken." ma:contentTypeScope="" ma:versionID="9a83935e033fa897416caa690184225d">
  <xsd:schema xmlns:xsd="http://www.w3.org/2001/XMLSchema" xmlns:xs="http://www.w3.org/2001/XMLSchema" xmlns:p="http://schemas.microsoft.com/office/2006/metadata/properties" xmlns:ns2="b7305f12-a696-449c-8342-14be4fc1b6b8" xmlns:ns3="02094cbc-7d7f-48b1-9ec9-275cde5461ed" targetNamespace="http://schemas.microsoft.com/office/2006/metadata/properties" ma:root="true" ma:fieldsID="c6e9a3b17c856f9fe593cc3e6691c60b" ns2:_="" ns3:_="">
    <xsd:import namespace="b7305f12-a696-449c-8342-14be4fc1b6b8"/>
    <xsd:import namespace="02094cbc-7d7f-48b1-9ec9-275cde5461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305f12-a696-449c-8342-14be4fc1b6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42ea308a-5a62-46ce-b754-53f9e1d467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094cbc-7d7f-48b1-9ec9-275cde5461e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7822f05-af57-4c64-a456-cc20f0001672}" ma:internalName="TaxCatchAll" ma:showField="CatchAllData" ma:web="02094cbc-7d7f-48b1-9ec9-275cde5461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305f12-a696-449c-8342-14be4fc1b6b8">
      <Terms xmlns="http://schemas.microsoft.com/office/infopath/2007/PartnerControls"/>
    </lcf76f155ced4ddcb4097134ff3c332f>
    <TaxCatchAll xmlns="02094cbc-7d7f-48b1-9ec9-275cde5461ed" xsi:nil="true"/>
  </documentManagement>
</p:properties>
</file>

<file path=customXml/itemProps1.xml><?xml version="1.0" encoding="utf-8"?>
<ds:datastoreItem xmlns:ds="http://schemas.openxmlformats.org/officeDocument/2006/customXml" ds:itemID="{509D0965-D743-42D4-B110-9F2343AC9997}"/>
</file>

<file path=customXml/itemProps2.xml><?xml version="1.0" encoding="utf-8"?>
<ds:datastoreItem xmlns:ds="http://schemas.openxmlformats.org/officeDocument/2006/customXml" ds:itemID="{E73CE573-FB28-474A-B110-676038479788}"/>
</file>

<file path=customXml/itemProps3.xml><?xml version="1.0" encoding="utf-8"?>
<ds:datastoreItem xmlns:ds="http://schemas.openxmlformats.org/officeDocument/2006/customXml" ds:itemID="{8A0E2B6C-47FF-48FA-A9B5-CB83DC697C1F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13</Words>
  <Application>Microsoft Office PowerPoint</Application>
  <PresentationFormat>Breedbeeld</PresentationFormat>
  <Paragraphs>5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9" baseType="lpstr">
      <vt:lpstr>Aharoni</vt:lpstr>
      <vt:lpstr>Arial</vt:lpstr>
      <vt:lpstr>Arial Black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Faye</dc:creator>
  <cp:lastModifiedBy>Faye</cp:lastModifiedBy>
  <cp:revision>4</cp:revision>
  <dcterms:created xsi:type="dcterms:W3CDTF">2026-03-30T12:28:18Z</dcterms:created>
  <dcterms:modified xsi:type="dcterms:W3CDTF">2026-03-30T13:13:27Z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0x0101001792D11396777C4B817AD4F8836245F3</vt:lpwstr>
  </property>
</Properties>
</file>